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70055D-FCC2-4E25-B2DD-9AB2826C6DF6}">
          <p14:sldIdLst>
            <p14:sldId id="256"/>
            <p14:sldId id="258"/>
            <p14:sldId id="257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57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D87D-5D49-F4E4-DC58-EB2C0B52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766" y="2678513"/>
            <a:ext cx="6579151" cy="150097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F96F57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313A0-206B-7885-5A37-3F74282C9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766" y="4342821"/>
            <a:ext cx="6602518" cy="49966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23A0-32C8-5865-C3EF-D30DBA8E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7A88A4-E2C6-4335-85A2-DA74E13FDE41}" type="datetimeFigureOut">
              <a:rPr lang="en-IN" smtClean="0"/>
              <a:pPr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7519-C709-3D22-75DE-DC4B64A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2202-D4BA-3A77-964A-F33E42E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538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CF60E53-6DC6-421A-95B5-776563EAFE8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92E4F-FD03-40F2-D327-64D2E91D59FC}"/>
              </a:ext>
            </a:extLst>
          </p:cNvPr>
          <p:cNvSpPr/>
          <p:nvPr userDrawn="1"/>
        </p:nvSpPr>
        <p:spPr>
          <a:xfrm>
            <a:off x="578069" y="-31531"/>
            <a:ext cx="11004331" cy="70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825500" dist="7366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E0D20D-6698-2B1C-FBAE-F223F5F0D99B}"/>
              </a:ext>
            </a:extLst>
          </p:cNvPr>
          <p:cNvGrpSpPr/>
          <p:nvPr userDrawn="1"/>
        </p:nvGrpSpPr>
        <p:grpSpPr>
          <a:xfrm>
            <a:off x="7609490" y="1130412"/>
            <a:ext cx="4435723" cy="539997"/>
            <a:chOff x="8343692" y="1167605"/>
            <a:chExt cx="3698384" cy="5399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1F21C7-4FEC-22C0-ADEC-FDE118B80824}"/>
                </a:ext>
              </a:extLst>
            </p:cNvPr>
            <p:cNvSpPr/>
            <p:nvPr userDrawn="1"/>
          </p:nvSpPr>
          <p:spPr>
            <a:xfrm rot="16200000">
              <a:off x="10794046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DFFD72-0E29-824F-04D7-121D6B4CEBC9}"/>
                </a:ext>
              </a:extLst>
            </p:cNvPr>
            <p:cNvSpPr/>
            <p:nvPr userDrawn="1"/>
          </p:nvSpPr>
          <p:spPr>
            <a:xfrm rot="16200000">
              <a:off x="1054900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8FF3F9-FE4B-3971-E6EE-FE0B6FF0AACB}"/>
                </a:ext>
              </a:extLst>
            </p:cNvPr>
            <p:cNvSpPr/>
            <p:nvPr userDrawn="1"/>
          </p:nvSpPr>
          <p:spPr>
            <a:xfrm rot="16200000">
              <a:off x="1030397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CB4ABD-9FD2-94A1-8D7F-3F4E76317EA4}"/>
                </a:ext>
              </a:extLst>
            </p:cNvPr>
            <p:cNvSpPr/>
            <p:nvPr userDrawn="1"/>
          </p:nvSpPr>
          <p:spPr>
            <a:xfrm rot="16200000">
              <a:off x="1005893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F5132-00DD-B238-5A38-594E6C98B78E}"/>
                </a:ext>
              </a:extLst>
            </p:cNvPr>
            <p:cNvSpPr/>
            <p:nvPr userDrawn="1"/>
          </p:nvSpPr>
          <p:spPr>
            <a:xfrm rot="16200000">
              <a:off x="981390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732280-50B4-6FDB-16B6-D39E615DBB08}"/>
                </a:ext>
              </a:extLst>
            </p:cNvPr>
            <p:cNvSpPr/>
            <p:nvPr userDrawn="1"/>
          </p:nvSpPr>
          <p:spPr>
            <a:xfrm rot="16200000">
              <a:off x="956886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C7EFB7-F30A-D1B8-5411-960D4E3610B9}"/>
                </a:ext>
              </a:extLst>
            </p:cNvPr>
            <p:cNvSpPr/>
            <p:nvPr userDrawn="1"/>
          </p:nvSpPr>
          <p:spPr>
            <a:xfrm rot="16200000">
              <a:off x="932383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2E8154-5CB1-E555-C126-A83F0ADC7545}"/>
                </a:ext>
              </a:extLst>
            </p:cNvPr>
            <p:cNvSpPr/>
            <p:nvPr userDrawn="1"/>
          </p:nvSpPr>
          <p:spPr>
            <a:xfrm rot="16200000">
              <a:off x="907879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ED738F-A409-0B28-2C77-8FC9B540D0D8}"/>
                </a:ext>
              </a:extLst>
            </p:cNvPr>
            <p:cNvSpPr/>
            <p:nvPr userDrawn="1"/>
          </p:nvSpPr>
          <p:spPr>
            <a:xfrm rot="16200000">
              <a:off x="883376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4AEA5A-0BF5-B25B-0FC9-A7946CD97707}"/>
                </a:ext>
              </a:extLst>
            </p:cNvPr>
            <p:cNvSpPr/>
            <p:nvPr userDrawn="1"/>
          </p:nvSpPr>
          <p:spPr>
            <a:xfrm rot="16200000">
              <a:off x="858872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A3E640-6175-0271-C174-C779D22C4AE9}"/>
                </a:ext>
              </a:extLst>
            </p:cNvPr>
            <p:cNvSpPr/>
            <p:nvPr userDrawn="1"/>
          </p:nvSpPr>
          <p:spPr>
            <a:xfrm rot="16200000">
              <a:off x="834369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7A7A84-FDB8-6947-708C-50E83569CF6D}"/>
                </a:ext>
              </a:extLst>
            </p:cNvPr>
            <p:cNvSpPr/>
            <p:nvPr userDrawn="1"/>
          </p:nvSpPr>
          <p:spPr>
            <a:xfrm rot="16200000">
              <a:off x="10794046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AC9B94-24D2-DFFD-5495-A78CDA82C142}"/>
                </a:ext>
              </a:extLst>
            </p:cNvPr>
            <p:cNvSpPr/>
            <p:nvPr userDrawn="1"/>
          </p:nvSpPr>
          <p:spPr>
            <a:xfrm rot="16200000">
              <a:off x="1054900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95AA1E-34DF-502A-C21C-69BC36C87658}"/>
                </a:ext>
              </a:extLst>
            </p:cNvPr>
            <p:cNvSpPr/>
            <p:nvPr userDrawn="1"/>
          </p:nvSpPr>
          <p:spPr>
            <a:xfrm rot="16200000">
              <a:off x="1030397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9D649E-C839-16E5-5CF3-A6B1553DEFCB}"/>
                </a:ext>
              </a:extLst>
            </p:cNvPr>
            <p:cNvSpPr/>
            <p:nvPr userDrawn="1"/>
          </p:nvSpPr>
          <p:spPr>
            <a:xfrm rot="16200000">
              <a:off x="1005893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54271-B7E3-DDCB-E490-43967B8811AE}"/>
                </a:ext>
              </a:extLst>
            </p:cNvPr>
            <p:cNvSpPr/>
            <p:nvPr userDrawn="1"/>
          </p:nvSpPr>
          <p:spPr>
            <a:xfrm rot="16200000">
              <a:off x="981390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D435B9-8D61-5E61-8CC5-C6417ED039DC}"/>
                </a:ext>
              </a:extLst>
            </p:cNvPr>
            <p:cNvSpPr/>
            <p:nvPr userDrawn="1"/>
          </p:nvSpPr>
          <p:spPr>
            <a:xfrm rot="16200000">
              <a:off x="956886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E714C2-18EF-1EAA-CF6F-D43E51A3EBF6}"/>
                </a:ext>
              </a:extLst>
            </p:cNvPr>
            <p:cNvSpPr/>
            <p:nvPr userDrawn="1"/>
          </p:nvSpPr>
          <p:spPr>
            <a:xfrm rot="16200000">
              <a:off x="932383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C6DD64-8E5D-AEC8-38DE-0A45643C2FF9}"/>
                </a:ext>
              </a:extLst>
            </p:cNvPr>
            <p:cNvSpPr/>
            <p:nvPr userDrawn="1"/>
          </p:nvSpPr>
          <p:spPr>
            <a:xfrm rot="16200000">
              <a:off x="907879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D134CA-3260-0EA9-8B1B-42755EB5DCD4}"/>
                </a:ext>
              </a:extLst>
            </p:cNvPr>
            <p:cNvSpPr/>
            <p:nvPr userDrawn="1"/>
          </p:nvSpPr>
          <p:spPr>
            <a:xfrm rot="16200000">
              <a:off x="883376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B18060-A5AA-54C1-DD22-9F373E513C74}"/>
                </a:ext>
              </a:extLst>
            </p:cNvPr>
            <p:cNvSpPr/>
            <p:nvPr userDrawn="1"/>
          </p:nvSpPr>
          <p:spPr>
            <a:xfrm rot="16200000">
              <a:off x="858872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2C3E68-346F-7932-48BD-96DDBC435AE5}"/>
                </a:ext>
              </a:extLst>
            </p:cNvPr>
            <p:cNvSpPr/>
            <p:nvPr userDrawn="1"/>
          </p:nvSpPr>
          <p:spPr>
            <a:xfrm rot="16200000">
              <a:off x="834369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F7D51F-5BC9-B7E6-F69F-3D7C63726E41}"/>
                </a:ext>
              </a:extLst>
            </p:cNvPr>
            <p:cNvSpPr/>
            <p:nvPr userDrawn="1"/>
          </p:nvSpPr>
          <p:spPr>
            <a:xfrm rot="16200000">
              <a:off x="10794046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316BE4-048B-D172-1C6F-DEFC1DD5D9B5}"/>
                </a:ext>
              </a:extLst>
            </p:cNvPr>
            <p:cNvSpPr/>
            <p:nvPr userDrawn="1"/>
          </p:nvSpPr>
          <p:spPr>
            <a:xfrm rot="16200000">
              <a:off x="1054900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B1063A-9818-F512-C443-07D97CDA77D1}"/>
                </a:ext>
              </a:extLst>
            </p:cNvPr>
            <p:cNvSpPr/>
            <p:nvPr userDrawn="1"/>
          </p:nvSpPr>
          <p:spPr>
            <a:xfrm rot="16200000">
              <a:off x="1030397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605143-09BE-2260-1D79-67DDC1A24369}"/>
                </a:ext>
              </a:extLst>
            </p:cNvPr>
            <p:cNvSpPr/>
            <p:nvPr userDrawn="1"/>
          </p:nvSpPr>
          <p:spPr>
            <a:xfrm rot="16200000">
              <a:off x="1005893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06177C-C3AE-D7C0-7618-06EB4D1DBB91}"/>
                </a:ext>
              </a:extLst>
            </p:cNvPr>
            <p:cNvSpPr/>
            <p:nvPr userDrawn="1"/>
          </p:nvSpPr>
          <p:spPr>
            <a:xfrm rot="16200000">
              <a:off x="981390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BAEBB17-00AD-B95D-CF8E-FA473F2B4BE6}"/>
                </a:ext>
              </a:extLst>
            </p:cNvPr>
            <p:cNvSpPr/>
            <p:nvPr userDrawn="1"/>
          </p:nvSpPr>
          <p:spPr>
            <a:xfrm rot="16200000">
              <a:off x="956886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E92CEA-46E5-EC70-B996-36F812D505CD}"/>
                </a:ext>
              </a:extLst>
            </p:cNvPr>
            <p:cNvSpPr/>
            <p:nvPr userDrawn="1"/>
          </p:nvSpPr>
          <p:spPr>
            <a:xfrm rot="16200000">
              <a:off x="932383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86E0D8-EF4F-F14E-C7E8-93C648E7FEB0}"/>
                </a:ext>
              </a:extLst>
            </p:cNvPr>
            <p:cNvSpPr/>
            <p:nvPr userDrawn="1"/>
          </p:nvSpPr>
          <p:spPr>
            <a:xfrm rot="16200000">
              <a:off x="907879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B8926E1-5EB5-A0F9-B8FB-6BED49798775}"/>
                </a:ext>
              </a:extLst>
            </p:cNvPr>
            <p:cNvSpPr/>
            <p:nvPr userDrawn="1"/>
          </p:nvSpPr>
          <p:spPr>
            <a:xfrm rot="16200000">
              <a:off x="883376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DA4E06-4877-73ED-3518-9F80C27DEAF9}"/>
                </a:ext>
              </a:extLst>
            </p:cNvPr>
            <p:cNvSpPr/>
            <p:nvPr userDrawn="1"/>
          </p:nvSpPr>
          <p:spPr>
            <a:xfrm rot="16200000">
              <a:off x="858872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14FCCA-00F1-D614-2FF4-86CF2F31B41C}"/>
                </a:ext>
              </a:extLst>
            </p:cNvPr>
            <p:cNvSpPr/>
            <p:nvPr userDrawn="1"/>
          </p:nvSpPr>
          <p:spPr>
            <a:xfrm rot="16200000">
              <a:off x="834369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872AE1-5AC9-EFFE-97CE-15995CC48C64}"/>
                </a:ext>
              </a:extLst>
            </p:cNvPr>
            <p:cNvSpPr/>
            <p:nvPr userDrawn="1"/>
          </p:nvSpPr>
          <p:spPr>
            <a:xfrm rot="16200000">
              <a:off x="1199635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96689F8-4F3B-8524-EE20-31E6C918D796}"/>
                </a:ext>
              </a:extLst>
            </p:cNvPr>
            <p:cNvSpPr/>
            <p:nvPr userDrawn="1"/>
          </p:nvSpPr>
          <p:spPr>
            <a:xfrm rot="16200000">
              <a:off x="1175132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C2C93B-433C-E171-6292-D40FD587EABF}"/>
                </a:ext>
              </a:extLst>
            </p:cNvPr>
            <p:cNvSpPr/>
            <p:nvPr userDrawn="1"/>
          </p:nvSpPr>
          <p:spPr>
            <a:xfrm rot="16200000">
              <a:off x="1150628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022BDB-8660-02A2-1A02-1281DEA19B51}"/>
                </a:ext>
              </a:extLst>
            </p:cNvPr>
            <p:cNvSpPr/>
            <p:nvPr userDrawn="1"/>
          </p:nvSpPr>
          <p:spPr>
            <a:xfrm rot="16200000">
              <a:off x="1126125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B04F4B-7B06-981C-D464-81072A595C10}"/>
                </a:ext>
              </a:extLst>
            </p:cNvPr>
            <p:cNvSpPr/>
            <p:nvPr userDrawn="1"/>
          </p:nvSpPr>
          <p:spPr>
            <a:xfrm rot="16200000">
              <a:off x="1101621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BE6CB8-0847-7BCB-28F5-71E4A8D067CF}"/>
                </a:ext>
              </a:extLst>
            </p:cNvPr>
            <p:cNvSpPr/>
            <p:nvPr userDrawn="1"/>
          </p:nvSpPr>
          <p:spPr>
            <a:xfrm rot="16200000">
              <a:off x="1199635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97A1AD6-68E9-96F0-8FD5-23AE539CF8DC}"/>
                </a:ext>
              </a:extLst>
            </p:cNvPr>
            <p:cNvSpPr/>
            <p:nvPr userDrawn="1"/>
          </p:nvSpPr>
          <p:spPr>
            <a:xfrm rot="16200000">
              <a:off x="1175132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A72D90-2879-BF69-FBD3-A7D869735A56}"/>
                </a:ext>
              </a:extLst>
            </p:cNvPr>
            <p:cNvSpPr/>
            <p:nvPr userDrawn="1"/>
          </p:nvSpPr>
          <p:spPr>
            <a:xfrm rot="16200000">
              <a:off x="1150628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7C7BA8-BB94-F8A9-CCB9-793C753E73D1}"/>
                </a:ext>
              </a:extLst>
            </p:cNvPr>
            <p:cNvSpPr/>
            <p:nvPr userDrawn="1"/>
          </p:nvSpPr>
          <p:spPr>
            <a:xfrm rot="16200000">
              <a:off x="1126125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1899125-CAA2-A3AB-BB93-5E3179BC6BA4}"/>
                </a:ext>
              </a:extLst>
            </p:cNvPr>
            <p:cNvSpPr/>
            <p:nvPr userDrawn="1"/>
          </p:nvSpPr>
          <p:spPr>
            <a:xfrm rot="16200000">
              <a:off x="1101621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6BF2A4-A5A5-172A-1972-9FB55220FCC5}"/>
                </a:ext>
              </a:extLst>
            </p:cNvPr>
            <p:cNvSpPr/>
            <p:nvPr userDrawn="1"/>
          </p:nvSpPr>
          <p:spPr>
            <a:xfrm rot="16200000">
              <a:off x="1199635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FCCA03-C821-53BD-4BF4-B236320F4F4F}"/>
                </a:ext>
              </a:extLst>
            </p:cNvPr>
            <p:cNvSpPr/>
            <p:nvPr userDrawn="1"/>
          </p:nvSpPr>
          <p:spPr>
            <a:xfrm rot="16200000">
              <a:off x="1175132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39297C9-6B2C-A1DC-D885-0880EFE0F6C1}"/>
                </a:ext>
              </a:extLst>
            </p:cNvPr>
            <p:cNvSpPr/>
            <p:nvPr userDrawn="1"/>
          </p:nvSpPr>
          <p:spPr>
            <a:xfrm rot="16200000">
              <a:off x="1150628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6E6766-633A-8F6D-D5C5-4559441D9455}"/>
                </a:ext>
              </a:extLst>
            </p:cNvPr>
            <p:cNvSpPr/>
            <p:nvPr userDrawn="1"/>
          </p:nvSpPr>
          <p:spPr>
            <a:xfrm rot="16200000">
              <a:off x="1126125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8F8787-D412-0AA6-5B07-E1924C7CB331}"/>
                </a:ext>
              </a:extLst>
            </p:cNvPr>
            <p:cNvSpPr/>
            <p:nvPr userDrawn="1"/>
          </p:nvSpPr>
          <p:spPr>
            <a:xfrm rot="16200000">
              <a:off x="1101621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46BFD9-7B04-0F05-8978-3274B6751247}"/>
              </a:ext>
            </a:extLst>
          </p:cNvPr>
          <p:cNvGrpSpPr/>
          <p:nvPr userDrawn="1"/>
        </p:nvGrpSpPr>
        <p:grpSpPr>
          <a:xfrm>
            <a:off x="73572" y="3542292"/>
            <a:ext cx="4114800" cy="1034275"/>
            <a:chOff x="644826" y="3542291"/>
            <a:chExt cx="4188458" cy="1034275"/>
          </a:xfrm>
          <a:solidFill>
            <a:srgbClr val="FF6666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593B0C-DE91-0A8C-F2E3-B9F9A4696196}"/>
                </a:ext>
              </a:extLst>
            </p:cNvPr>
            <p:cNvSpPr/>
            <p:nvPr userDrawn="1"/>
          </p:nvSpPr>
          <p:spPr>
            <a:xfrm rot="16200000">
              <a:off x="3095180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96684B-D2DA-9830-3728-EFE783DA6116}"/>
                </a:ext>
              </a:extLst>
            </p:cNvPr>
            <p:cNvSpPr/>
            <p:nvPr userDrawn="1"/>
          </p:nvSpPr>
          <p:spPr>
            <a:xfrm rot="16200000">
              <a:off x="285014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9978C49-8F72-41AE-305F-10612BC2C846}"/>
                </a:ext>
              </a:extLst>
            </p:cNvPr>
            <p:cNvSpPr/>
            <p:nvPr userDrawn="1"/>
          </p:nvSpPr>
          <p:spPr>
            <a:xfrm rot="16200000">
              <a:off x="260510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349F60-E4AE-4611-0472-F6BEF03935F0}"/>
                </a:ext>
              </a:extLst>
            </p:cNvPr>
            <p:cNvSpPr/>
            <p:nvPr userDrawn="1"/>
          </p:nvSpPr>
          <p:spPr>
            <a:xfrm rot="16200000">
              <a:off x="236007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0968220-B7C6-3882-1E6B-67E0168949DC}"/>
                </a:ext>
              </a:extLst>
            </p:cNvPr>
            <p:cNvSpPr/>
            <p:nvPr userDrawn="1"/>
          </p:nvSpPr>
          <p:spPr>
            <a:xfrm rot="16200000">
              <a:off x="211503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E77886-97A0-EF5E-04A7-405AD4BAAE48}"/>
                </a:ext>
              </a:extLst>
            </p:cNvPr>
            <p:cNvSpPr/>
            <p:nvPr userDrawn="1"/>
          </p:nvSpPr>
          <p:spPr>
            <a:xfrm rot="16200000">
              <a:off x="187000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1ACF7A5-2917-AF0D-D3D8-19EFBF703EE5}"/>
                </a:ext>
              </a:extLst>
            </p:cNvPr>
            <p:cNvSpPr/>
            <p:nvPr userDrawn="1"/>
          </p:nvSpPr>
          <p:spPr>
            <a:xfrm rot="16200000">
              <a:off x="162496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8570A1D-0F2A-8AE1-6B23-529F07F694AF}"/>
                </a:ext>
              </a:extLst>
            </p:cNvPr>
            <p:cNvSpPr/>
            <p:nvPr userDrawn="1"/>
          </p:nvSpPr>
          <p:spPr>
            <a:xfrm rot="16200000">
              <a:off x="137993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11103D5-5CD2-54E6-437B-6EB83B170D19}"/>
                </a:ext>
              </a:extLst>
            </p:cNvPr>
            <p:cNvSpPr/>
            <p:nvPr userDrawn="1"/>
          </p:nvSpPr>
          <p:spPr>
            <a:xfrm rot="16200000">
              <a:off x="113489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24668F-8509-6769-EC7F-AD4C5FCE3F12}"/>
                </a:ext>
              </a:extLst>
            </p:cNvPr>
            <p:cNvSpPr/>
            <p:nvPr userDrawn="1"/>
          </p:nvSpPr>
          <p:spPr>
            <a:xfrm rot="16200000">
              <a:off x="88986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0E6F79-FF8D-FF8B-6341-0D9579052973}"/>
                </a:ext>
              </a:extLst>
            </p:cNvPr>
            <p:cNvSpPr/>
            <p:nvPr userDrawn="1"/>
          </p:nvSpPr>
          <p:spPr>
            <a:xfrm rot="16200000">
              <a:off x="64482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11EA4DE-4F61-971C-4F97-6E02FC77B37B}"/>
                </a:ext>
              </a:extLst>
            </p:cNvPr>
            <p:cNvSpPr/>
            <p:nvPr userDrawn="1"/>
          </p:nvSpPr>
          <p:spPr>
            <a:xfrm rot="16200000">
              <a:off x="3095180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10D5A8-2092-7C07-A2B3-83F8B2EAFF7F}"/>
                </a:ext>
              </a:extLst>
            </p:cNvPr>
            <p:cNvSpPr/>
            <p:nvPr userDrawn="1"/>
          </p:nvSpPr>
          <p:spPr>
            <a:xfrm rot="16200000">
              <a:off x="285014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B749E3-A09A-84F0-AF32-E0715164D55C}"/>
                </a:ext>
              </a:extLst>
            </p:cNvPr>
            <p:cNvSpPr/>
            <p:nvPr userDrawn="1"/>
          </p:nvSpPr>
          <p:spPr>
            <a:xfrm rot="16200000">
              <a:off x="260510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62B2E15-D43A-6C66-5E0B-F675DBABC5B8}"/>
                </a:ext>
              </a:extLst>
            </p:cNvPr>
            <p:cNvSpPr/>
            <p:nvPr userDrawn="1"/>
          </p:nvSpPr>
          <p:spPr>
            <a:xfrm rot="16200000">
              <a:off x="236007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7C5C819-82E4-EA0A-7580-534F64034738}"/>
                </a:ext>
              </a:extLst>
            </p:cNvPr>
            <p:cNvSpPr/>
            <p:nvPr userDrawn="1"/>
          </p:nvSpPr>
          <p:spPr>
            <a:xfrm rot="16200000">
              <a:off x="211503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BE2118-8973-6128-A263-4516288777F4}"/>
                </a:ext>
              </a:extLst>
            </p:cNvPr>
            <p:cNvSpPr/>
            <p:nvPr userDrawn="1"/>
          </p:nvSpPr>
          <p:spPr>
            <a:xfrm rot="16200000">
              <a:off x="187000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B912CC-E348-38E7-489F-31C343E0F766}"/>
                </a:ext>
              </a:extLst>
            </p:cNvPr>
            <p:cNvSpPr/>
            <p:nvPr userDrawn="1"/>
          </p:nvSpPr>
          <p:spPr>
            <a:xfrm rot="16200000">
              <a:off x="162496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3986DB-8037-624F-BB4F-D8F19A2BB904}"/>
                </a:ext>
              </a:extLst>
            </p:cNvPr>
            <p:cNvSpPr/>
            <p:nvPr userDrawn="1"/>
          </p:nvSpPr>
          <p:spPr>
            <a:xfrm rot="16200000">
              <a:off x="137993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56EAE02-6C49-268E-DF72-24A5DA66C18B}"/>
                </a:ext>
              </a:extLst>
            </p:cNvPr>
            <p:cNvSpPr/>
            <p:nvPr userDrawn="1"/>
          </p:nvSpPr>
          <p:spPr>
            <a:xfrm rot="16200000">
              <a:off x="113489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58A149B-6BF4-AC08-7651-9629A90D3E87}"/>
                </a:ext>
              </a:extLst>
            </p:cNvPr>
            <p:cNvSpPr/>
            <p:nvPr userDrawn="1"/>
          </p:nvSpPr>
          <p:spPr>
            <a:xfrm rot="16200000">
              <a:off x="88986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61EB2BD-0C1B-16DC-5148-3FDA560C8055}"/>
                </a:ext>
              </a:extLst>
            </p:cNvPr>
            <p:cNvSpPr/>
            <p:nvPr userDrawn="1"/>
          </p:nvSpPr>
          <p:spPr>
            <a:xfrm rot="16200000">
              <a:off x="64482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338701E-96A8-2659-8C7E-DDB3B1B24FC5}"/>
                </a:ext>
              </a:extLst>
            </p:cNvPr>
            <p:cNvSpPr/>
            <p:nvPr userDrawn="1"/>
          </p:nvSpPr>
          <p:spPr>
            <a:xfrm rot="16200000">
              <a:off x="3095180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09B469-52E3-EBE6-D4D3-64BEACE4A8C6}"/>
                </a:ext>
              </a:extLst>
            </p:cNvPr>
            <p:cNvSpPr/>
            <p:nvPr userDrawn="1"/>
          </p:nvSpPr>
          <p:spPr>
            <a:xfrm rot="16200000">
              <a:off x="285014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BB001C-1D64-B120-70C4-7869AF152371}"/>
                </a:ext>
              </a:extLst>
            </p:cNvPr>
            <p:cNvSpPr/>
            <p:nvPr userDrawn="1"/>
          </p:nvSpPr>
          <p:spPr>
            <a:xfrm rot="16200000">
              <a:off x="260510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F8D6A0C-CF63-5961-3B54-FD1EACD0210D}"/>
                </a:ext>
              </a:extLst>
            </p:cNvPr>
            <p:cNvSpPr/>
            <p:nvPr userDrawn="1"/>
          </p:nvSpPr>
          <p:spPr>
            <a:xfrm rot="16200000">
              <a:off x="236007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7CA101-FA56-4C25-D402-454483F5DD6A}"/>
                </a:ext>
              </a:extLst>
            </p:cNvPr>
            <p:cNvSpPr/>
            <p:nvPr userDrawn="1"/>
          </p:nvSpPr>
          <p:spPr>
            <a:xfrm rot="16200000">
              <a:off x="211503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04F1E1-2A4C-82C9-69A2-ECFE41D9FF53}"/>
                </a:ext>
              </a:extLst>
            </p:cNvPr>
            <p:cNvSpPr/>
            <p:nvPr userDrawn="1"/>
          </p:nvSpPr>
          <p:spPr>
            <a:xfrm rot="16200000">
              <a:off x="187000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408BD17-2924-AC6E-C0F7-A85C88DDECB8}"/>
                </a:ext>
              </a:extLst>
            </p:cNvPr>
            <p:cNvSpPr/>
            <p:nvPr userDrawn="1"/>
          </p:nvSpPr>
          <p:spPr>
            <a:xfrm rot="16200000">
              <a:off x="162496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351958-153A-F819-A00E-9717E745E2C8}"/>
                </a:ext>
              </a:extLst>
            </p:cNvPr>
            <p:cNvSpPr/>
            <p:nvPr userDrawn="1"/>
          </p:nvSpPr>
          <p:spPr>
            <a:xfrm rot="16200000">
              <a:off x="137993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07E2C-FB8B-4EE8-670E-1CD8B5246EA9}"/>
                </a:ext>
              </a:extLst>
            </p:cNvPr>
            <p:cNvSpPr/>
            <p:nvPr userDrawn="1"/>
          </p:nvSpPr>
          <p:spPr>
            <a:xfrm rot="16200000">
              <a:off x="113489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33CE12B-F95E-5993-EA69-BD1B1E58E3DC}"/>
                </a:ext>
              </a:extLst>
            </p:cNvPr>
            <p:cNvSpPr/>
            <p:nvPr userDrawn="1"/>
          </p:nvSpPr>
          <p:spPr>
            <a:xfrm rot="16200000">
              <a:off x="88986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A816480-83E9-12AC-32CE-D9A40F8A7593}"/>
                </a:ext>
              </a:extLst>
            </p:cNvPr>
            <p:cNvSpPr/>
            <p:nvPr userDrawn="1"/>
          </p:nvSpPr>
          <p:spPr>
            <a:xfrm rot="16200000">
              <a:off x="64482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19C8193-F915-9ECD-D327-3F72C6E0DE0B}"/>
                </a:ext>
              </a:extLst>
            </p:cNvPr>
            <p:cNvSpPr/>
            <p:nvPr userDrawn="1"/>
          </p:nvSpPr>
          <p:spPr>
            <a:xfrm rot="16200000">
              <a:off x="3095180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F78D7B1-758B-6FE2-7A12-6AE27DF3AD42}"/>
                </a:ext>
              </a:extLst>
            </p:cNvPr>
            <p:cNvSpPr/>
            <p:nvPr userDrawn="1"/>
          </p:nvSpPr>
          <p:spPr>
            <a:xfrm rot="16200000">
              <a:off x="285014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C9AED1-B027-9456-8E2E-CCC925BA94E3}"/>
                </a:ext>
              </a:extLst>
            </p:cNvPr>
            <p:cNvSpPr/>
            <p:nvPr userDrawn="1"/>
          </p:nvSpPr>
          <p:spPr>
            <a:xfrm rot="16200000">
              <a:off x="260510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4BD678F-B876-41C2-6ED2-1A5ED6C2EBA6}"/>
                </a:ext>
              </a:extLst>
            </p:cNvPr>
            <p:cNvSpPr/>
            <p:nvPr userDrawn="1"/>
          </p:nvSpPr>
          <p:spPr>
            <a:xfrm rot="16200000">
              <a:off x="236007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111ED4-B150-382A-CD77-B3B1CE3BF16A}"/>
                </a:ext>
              </a:extLst>
            </p:cNvPr>
            <p:cNvSpPr/>
            <p:nvPr userDrawn="1"/>
          </p:nvSpPr>
          <p:spPr>
            <a:xfrm rot="16200000">
              <a:off x="211503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4DA42E3-7F10-2B7B-D0B1-E670ADFF18EC}"/>
                </a:ext>
              </a:extLst>
            </p:cNvPr>
            <p:cNvSpPr/>
            <p:nvPr userDrawn="1"/>
          </p:nvSpPr>
          <p:spPr>
            <a:xfrm rot="16200000">
              <a:off x="187000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903726D-33C5-CD2F-F525-17DFB801F8DD}"/>
                </a:ext>
              </a:extLst>
            </p:cNvPr>
            <p:cNvSpPr/>
            <p:nvPr userDrawn="1"/>
          </p:nvSpPr>
          <p:spPr>
            <a:xfrm rot="16200000">
              <a:off x="162496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487761A-323C-D3D5-4ADE-95E3F7FB52CE}"/>
                </a:ext>
              </a:extLst>
            </p:cNvPr>
            <p:cNvSpPr/>
            <p:nvPr userDrawn="1"/>
          </p:nvSpPr>
          <p:spPr>
            <a:xfrm rot="16200000">
              <a:off x="137993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21ED0C0-FB61-5ABC-6EFE-10ADD756276E}"/>
                </a:ext>
              </a:extLst>
            </p:cNvPr>
            <p:cNvSpPr/>
            <p:nvPr userDrawn="1"/>
          </p:nvSpPr>
          <p:spPr>
            <a:xfrm rot="16200000">
              <a:off x="113489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86396FE-0B8F-580C-D13D-97006E859995}"/>
                </a:ext>
              </a:extLst>
            </p:cNvPr>
            <p:cNvSpPr/>
            <p:nvPr userDrawn="1"/>
          </p:nvSpPr>
          <p:spPr>
            <a:xfrm rot="16200000">
              <a:off x="88986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5C59F50-EE42-7E33-04B9-3FE7D6E44F1B}"/>
                </a:ext>
              </a:extLst>
            </p:cNvPr>
            <p:cNvSpPr/>
            <p:nvPr userDrawn="1"/>
          </p:nvSpPr>
          <p:spPr>
            <a:xfrm rot="16200000">
              <a:off x="64482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97B746-0DFD-20E9-1692-16465B4CD1E1}"/>
                </a:ext>
              </a:extLst>
            </p:cNvPr>
            <p:cNvSpPr/>
            <p:nvPr userDrawn="1"/>
          </p:nvSpPr>
          <p:spPr>
            <a:xfrm rot="16200000">
              <a:off x="3095180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32E7E3-2744-1523-FB9B-8803C9DD4BF0}"/>
                </a:ext>
              </a:extLst>
            </p:cNvPr>
            <p:cNvSpPr/>
            <p:nvPr userDrawn="1"/>
          </p:nvSpPr>
          <p:spPr>
            <a:xfrm rot="16200000">
              <a:off x="285014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358821F-3A57-D840-D3CA-E684635E52CC}"/>
                </a:ext>
              </a:extLst>
            </p:cNvPr>
            <p:cNvSpPr/>
            <p:nvPr userDrawn="1"/>
          </p:nvSpPr>
          <p:spPr>
            <a:xfrm rot="16200000">
              <a:off x="260510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7B517D2-7B9F-EF14-1269-ED76281DC534}"/>
                </a:ext>
              </a:extLst>
            </p:cNvPr>
            <p:cNvSpPr/>
            <p:nvPr userDrawn="1"/>
          </p:nvSpPr>
          <p:spPr>
            <a:xfrm rot="16200000">
              <a:off x="236007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FC2002-A1C9-9C07-C17C-57FA067B47BB}"/>
                </a:ext>
              </a:extLst>
            </p:cNvPr>
            <p:cNvSpPr/>
            <p:nvPr userDrawn="1"/>
          </p:nvSpPr>
          <p:spPr>
            <a:xfrm rot="16200000">
              <a:off x="211503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450EA3-1F69-825C-3F2E-C6867AEF5B91}"/>
                </a:ext>
              </a:extLst>
            </p:cNvPr>
            <p:cNvSpPr/>
            <p:nvPr userDrawn="1"/>
          </p:nvSpPr>
          <p:spPr>
            <a:xfrm rot="16200000">
              <a:off x="187000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ECDFDD8-E267-4561-79A2-2D8B211D1701}"/>
                </a:ext>
              </a:extLst>
            </p:cNvPr>
            <p:cNvSpPr/>
            <p:nvPr userDrawn="1"/>
          </p:nvSpPr>
          <p:spPr>
            <a:xfrm rot="16200000">
              <a:off x="162496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319CF36-F3C8-C790-F14D-1973D0F72E00}"/>
                </a:ext>
              </a:extLst>
            </p:cNvPr>
            <p:cNvSpPr/>
            <p:nvPr userDrawn="1"/>
          </p:nvSpPr>
          <p:spPr>
            <a:xfrm rot="16200000">
              <a:off x="137993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C603F24-20E0-EAC6-208E-9ADFD1CE4D35}"/>
                </a:ext>
              </a:extLst>
            </p:cNvPr>
            <p:cNvSpPr/>
            <p:nvPr userDrawn="1"/>
          </p:nvSpPr>
          <p:spPr>
            <a:xfrm rot="16200000">
              <a:off x="113489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FB5B11E-90A1-D90C-89A1-D52832704C72}"/>
                </a:ext>
              </a:extLst>
            </p:cNvPr>
            <p:cNvSpPr/>
            <p:nvPr userDrawn="1"/>
          </p:nvSpPr>
          <p:spPr>
            <a:xfrm rot="16200000">
              <a:off x="88986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A4AD637-63E1-E0DB-5C10-A2AC5DCEC509}"/>
                </a:ext>
              </a:extLst>
            </p:cNvPr>
            <p:cNvSpPr/>
            <p:nvPr userDrawn="1"/>
          </p:nvSpPr>
          <p:spPr>
            <a:xfrm rot="16200000">
              <a:off x="64482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BBC77E-0BF6-1AE3-7698-95591E512CD5}"/>
                </a:ext>
              </a:extLst>
            </p:cNvPr>
            <p:cNvSpPr/>
            <p:nvPr userDrawn="1"/>
          </p:nvSpPr>
          <p:spPr>
            <a:xfrm rot="16200000">
              <a:off x="4787565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477E8C1-D3F8-01B0-F0DB-EAF68D674B9D}"/>
                </a:ext>
              </a:extLst>
            </p:cNvPr>
            <p:cNvSpPr/>
            <p:nvPr userDrawn="1"/>
          </p:nvSpPr>
          <p:spPr>
            <a:xfrm rot="16200000">
              <a:off x="454252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683AF87-C00A-8EE8-A84F-AE806119BB0E}"/>
                </a:ext>
              </a:extLst>
            </p:cNvPr>
            <p:cNvSpPr/>
            <p:nvPr userDrawn="1"/>
          </p:nvSpPr>
          <p:spPr>
            <a:xfrm rot="16200000">
              <a:off x="429749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A09F4A8-B502-D53B-2596-9D0D280C02B2}"/>
                </a:ext>
              </a:extLst>
            </p:cNvPr>
            <p:cNvSpPr/>
            <p:nvPr userDrawn="1"/>
          </p:nvSpPr>
          <p:spPr>
            <a:xfrm rot="16200000">
              <a:off x="405245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188D6DE-0C93-154F-5AD7-4E95B15046D9}"/>
                </a:ext>
              </a:extLst>
            </p:cNvPr>
            <p:cNvSpPr/>
            <p:nvPr userDrawn="1"/>
          </p:nvSpPr>
          <p:spPr>
            <a:xfrm rot="16200000">
              <a:off x="380742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BF35EA7-A58C-B38F-90C9-0815B8D401C0}"/>
                </a:ext>
              </a:extLst>
            </p:cNvPr>
            <p:cNvSpPr/>
            <p:nvPr userDrawn="1"/>
          </p:nvSpPr>
          <p:spPr>
            <a:xfrm rot="16200000">
              <a:off x="3562386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F13331C-9180-D304-705F-487D844B4CD3}"/>
                </a:ext>
              </a:extLst>
            </p:cNvPr>
            <p:cNvSpPr/>
            <p:nvPr userDrawn="1"/>
          </p:nvSpPr>
          <p:spPr>
            <a:xfrm rot="16200000">
              <a:off x="3317351" y="4530847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21AF629-C2F3-9808-5D44-6686DAB8D726}"/>
                </a:ext>
              </a:extLst>
            </p:cNvPr>
            <p:cNvSpPr/>
            <p:nvPr userDrawn="1"/>
          </p:nvSpPr>
          <p:spPr>
            <a:xfrm rot="16200000">
              <a:off x="4787565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5815F5-AA58-E958-A8C9-96D0155E20F1}"/>
                </a:ext>
              </a:extLst>
            </p:cNvPr>
            <p:cNvSpPr/>
            <p:nvPr userDrawn="1"/>
          </p:nvSpPr>
          <p:spPr>
            <a:xfrm rot="16200000">
              <a:off x="454252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131E30F-A813-35B5-0840-A37094F7C743}"/>
                </a:ext>
              </a:extLst>
            </p:cNvPr>
            <p:cNvSpPr/>
            <p:nvPr userDrawn="1"/>
          </p:nvSpPr>
          <p:spPr>
            <a:xfrm rot="16200000">
              <a:off x="429749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F3CA811-A4EC-72F4-36C3-3A0805C184BC}"/>
                </a:ext>
              </a:extLst>
            </p:cNvPr>
            <p:cNvSpPr/>
            <p:nvPr userDrawn="1"/>
          </p:nvSpPr>
          <p:spPr>
            <a:xfrm rot="16200000">
              <a:off x="405245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73A525-5DF2-B96B-77AF-DDDDF0804616}"/>
                </a:ext>
              </a:extLst>
            </p:cNvPr>
            <p:cNvSpPr/>
            <p:nvPr userDrawn="1"/>
          </p:nvSpPr>
          <p:spPr>
            <a:xfrm rot="16200000">
              <a:off x="380742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40B532F-C1F3-83B6-9A0B-92336C569DAF}"/>
                </a:ext>
              </a:extLst>
            </p:cNvPr>
            <p:cNvSpPr/>
            <p:nvPr userDrawn="1"/>
          </p:nvSpPr>
          <p:spPr>
            <a:xfrm rot="16200000">
              <a:off x="3562386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80BAFB8-5BDB-D41A-E4A7-DA8D9AD3618D}"/>
                </a:ext>
              </a:extLst>
            </p:cNvPr>
            <p:cNvSpPr/>
            <p:nvPr userDrawn="1"/>
          </p:nvSpPr>
          <p:spPr>
            <a:xfrm rot="16200000">
              <a:off x="3317351" y="4283708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07118D8-2059-5D5D-C142-9C4DB2B32C24}"/>
                </a:ext>
              </a:extLst>
            </p:cNvPr>
            <p:cNvSpPr/>
            <p:nvPr userDrawn="1"/>
          </p:nvSpPr>
          <p:spPr>
            <a:xfrm rot="16200000">
              <a:off x="4787565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A64CA58-AC13-BDBA-24B2-E554C718174E}"/>
                </a:ext>
              </a:extLst>
            </p:cNvPr>
            <p:cNvSpPr/>
            <p:nvPr userDrawn="1"/>
          </p:nvSpPr>
          <p:spPr>
            <a:xfrm rot="16200000">
              <a:off x="454252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546A241-57EF-10D5-BAD3-C728E0B514D9}"/>
                </a:ext>
              </a:extLst>
            </p:cNvPr>
            <p:cNvSpPr/>
            <p:nvPr userDrawn="1"/>
          </p:nvSpPr>
          <p:spPr>
            <a:xfrm rot="16200000">
              <a:off x="429749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6B34ED8-13F7-6D48-A0B0-07D4DFE57BC6}"/>
                </a:ext>
              </a:extLst>
            </p:cNvPr>
            <p:cNvSpPr/>
            <p:nvPr userDrawn="1"/>
          </p:nvSpPr>
          <p:spPr>
            <a:xfrm rot="16200000">
              <a:off x="405245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0B2D9D5-5A1E-B9DC-DB58-FD7EBAC3B682}"/>
                </a:ext>
              </a:extLst>
            </p:cNvPr>
            <p:cNvSpPr/>
            <p:nvPr userDrawn="1"/>
          </p:nvSpPr>
          <p:spPr>
            <a:xfrm rot="16200000">
              <a:off x="380742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16E665B-CD9A-8884-A6A7-63527788BBC5}"/>
                </a:ext>
              </a:extLst>
            </p:cNvPr>
            <p:cNvSpPr/>
            <p:nvPr userDrawn="1"/>
          </p:nvSpPr>
          <p:spPr>
            <a:xfrm rot="16200000">
              <a:off x="3562386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944509D-EB5E-41F0-C4D5-741ADA3C8F68}"/>
                </a:ext>
              </a:extLst>
            </p:cNvPr>
            <p:cNvSpPr/>
            <p:nvPr userDrawn="1"/>
          </p:nvSpPr>
          <p:spPr>
            <a:xfrm rot="16200000">
              <a:off x="3317351" y="4036569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4B2FE68-46AB-4F84-52A4-5C8AF0E8DD4D}"/>
                </a:ext>
              </a:extLst>
            </p:cNvPr>
            <p:cNvSpPr/>
            <p:nvPr userDrawn="1"/>
          </p:nvSpPr>
          <p:spPr>
            <a:xfrm rot="16200000">
              <a:off x="4787565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7E20519-4ED9-2155-26B1-C14BED30AB49}"/>
                </a:ext>
              </a:extLst>
            </p:cNvPr>
            <p:cNvSpPr/>
            <p:nvPr userDrawn="1"/>
          </p:nvSpPr>
          <p:spPr>
            <a:xfrm rot="16200000">
              <a:off x="454252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4052AC-28B1-6252-5429-75698C75685F}"/>
                </a:ext>
              </a:extLst>
            </p:cNvPr>
            <p:cNvSpPr/>
            <p:nvPr userDrawn="1"/>
          </p:nvSpPr>
          <p:spPr>
            <a:xfrm rot="16200000">
              <a:off x="429749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F29AE34-25C5-2413-F828-D3CDC9BC475D}"/>
                </a:ext>
              </a:extLst>
            </p:cNvPr>
            <p:cNvSpPr/>
            <p:nvPr userDrawn="1"/>
          </p:nvSpPr>
          <p:spPr>
            <a:xfrm rot="16200000">
              <a:off x="405245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4C94F5B-009B-A33A-BE70-6B3273192B85}"/>
                </a:ext>
              </a:extLst>
            </p:cNvPr>
            <p:cNvSpPr/>
            <p:nvPr userDrawn="1"/>
          </p:nvSpPr>
          <p:spPr>
            <a:xfrm rot="16200000">
              <a:off x="380742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552F11D-7A1B-D3EE-4205-B94E527DA9D0}"/>
                </a:ext>
              </a:extLst>
            </p:cNvPr>
            <p:cNvSpPr/>
            <p:nvPr userDrawn="1"/>
          </p:nvSpPr>
          <p:spPr>
            <a:xfrm rot="16200000">
              <a:off x="3562386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AF6562-380B-293E-925F-CED26F451617}"/>
                </a:ext>
              </a:extLst>
            </p:cNvPr>
            <p:cNvSpPr/>
            <p:nvPr userDrawn="1"/>
          </p:nvSpPr>
          <p:spPr>
            <a:xfrm rot="16200000">
              <a:off x="3317351" y="3789430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22827FF-B25D-4EEE-B15A-EF4C965E9C81}"/>
                </a:ext>
              </a:extLst>
            </p:cNvPr>
            <p:cNvSpPr/>
            <p:nvPr userDrawn="1"/>
          </p:nvSpPr>
          <p:spPr>
            <a:xfrm rot="16200000">
              <a:off x="4787565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2F4BDD8-363B-771B-21A1-4B43CE76C6BB}"/>
                </a:ext>
              </a:extLst>
            </p:cNvPr>
            <p:cNvSpPr/>
            <p:nvPr userDrawn="1"/>
          </p:nvSpPr>
          <p:spPr>
            <a:xfrm rot="16200000">
              <a:off x="454252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AA5AEC7-A252-1F61-2ECC-DABF2469EDFE}"/>
                </a:ext>
              </a:extLst>
            </p:cNvPr>
            <p:cNvSpPr/>
            <p:nvPr userDrawn="1"/>
          </p:nvSpPr>
          <p:spPr>
            <a:xfrm rot="16200000">
              <a:off x="429749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5DFA6D2-A46B-87CE-1235-983987F36E2D}"/>
                </a:ext>
              </a:extLst>
            </p:cNvPr>
            <p:cNvSpPr/>
            <p:nvPr userDrawn="1"/>
          </p:nvSpPr>
          <p:spPr>
            <a:xfrm rot="16200000">
              <a:off x="405245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662E513-50CE-3FDB-8AF8-D291ABCA22C1}"/>
                </a:ext>
              </a:extLst>
            </p:cNvPr>
            <p:cNvSpPr/>
            <p:nvPr userDrawn="1"/>
          </p:nvSpPr>
          <p:spPr>
            <a:xfrm rot="16200000">
              <a:off x="380742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5B243D3-4C30-532A-6829-4A8EAE4A473E}"/>
                </a:ext>
              </a:extLst>
            </p:cNvPr>
            <p:cNvSpPr/>
            <p:nvPr userDrawn="1"/>
          </p:nvSpPr>
          <p:spPr>
            <a:xfrm rot="16200000">
              <a:off x="3562386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A92DFE5-DD16-001B-B69A-2667CE221516}"/>
                </a:ext>
              </a:extLst>
            </p:cNvPr>
            <p:cNvSpPr/>
            <p:nvPr userDrawn="1"/>
          </p:nvSpPr>
          <p:spPr>
            <a:xfrm rot="16200000">
              <a:off x="3317351" y="3542291"/>
              <a:ext cx="45719" cy="4571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8B96-406E-4D7B-4ABF-4A7174AA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8C97A-5BC8-4BE3-B0B1-EFD6A738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A80E-FB5D-836F-134B-CBC465EF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F1B7-44E6-90CA-FB85-D526DE51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D040-7DBC-50C6-E95D-0259682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3CAF3-B9AC-03DB-6D3C-D8D44DA5A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3B2B3-DA12-B61A-C999-8EC6B477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EFAF-5C68-6319-F540-6405CA25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E3FB-8B6F-1619-E774-05EB596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F135-FA00-EC7E-0644-FEAF7F3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6062-C73B-BB7B-7A41-DF0CF644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6F57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EC19-A2F0-BE53-F3B6-D426EBA3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BD7B-3D97-6A87-9538-6EEB7F72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678B-58E3-FB02-27CD-C4717A73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A915-19BD-C6A7-8C5B-1180F1DC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ED11B-7C0E-10F2-CE9A-EA4974ADBCA0}"/>
              </a:ext>
            </a:extLst>
          </p:cNvPr>
          <p:cNvSpPr/>
          <p:nvPr userDrawn="1"/>
        </p:nvSpPr>
        <p:spPr>
          <a:xfrm>
            <a:off x="11396869" y="1027906"/>
            <a:ext cx="795131" cy="1689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1189-95F4-800E-DCA5-B22449CB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96F57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C448-7614-667E-783D-55F204CF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AB72-4F9B-5125-4A9D-02641446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EDF8-3009-B8C1-DB2E-EE3F7D75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D0E7-372A-7828-46DD-FCD09CB7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C6C3-1AC6-ADC9-AC6A-72122E25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9D54-8D57-9BDD-4540-FDE9CC6B6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BB70C-FA82-635C-732A-F2A270C0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AE3E7-1C64-D245-0E58-46D5F06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6CE3-667B-B4A1-C173-DF9403B1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9E86-75BA-3F25-6735-70E6354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B6D-DB42-8275-4394-1394A6F5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AD45-FD90-D949-0FBB-581D2916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CC07D-223D-55F0-BE5A-9DF22DED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17CCB-FEC0-3232-3AE8-F779A8F7D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1EDF-FA2C-005C-51D9-2286B85D3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48CC5-04D5-0317-40BE-16B4AFC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5601B-64A6-8493-2714-2C2C15EA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7A80E-E999-9DDE-E8A8-AE9FF324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7B6-DA2F-AFF9-6A62-2FBE9B7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078AE-C092-AEB8-0216-44B3BB5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6D44-431C-58AD-D572-0AA2A97A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7A514-5D5A-C97C-970B-96D158C9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4A44E-1E70-6E3C-8E4C-959B155B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0DE14-3B2D-1AD4-B514-31B70471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5726-2216-DF17-9540-F74EB4D2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115D-6C77-AE05-F714-FA9E5263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E757-1127-0D30-EB49-89A87102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3D6B9-2024-4E58-EF4D-5A1024AA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7FCC-18C0-09CF-7D68-C979288A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F6DF-4645-AD2E-2963-81935BD2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02FE-5FE6-3ACD-EB3A-D87498B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9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17FA-B24C-DD06-EB9A-7D45DF9A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79C5-70AC-EFC7-0BD4-6F51257D7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E6247-DAB8-36F0-A10E-9E8DFCBF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DCBF5-3398-0049-10C2-3981A53D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2C70-8A1E-C4DF-3F33-2F1F860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EFB7F-9AE9-1D92-7A28-E7D5556E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0E53-6DC6-421A-95B5-776563EAF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216C-BB58-CEDC-CC1B-41DFFB46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7DA1-EC33-CDAB-FBEB-921EFE2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F5DD-EA44-2B2E-45DB-169623063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88A4-E2C6-4335-85A2-DA74E13FDE41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1452-3140-256C-3EAD-0182B1730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0F09-35BF-62D1-C433-D09DDC47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1CF60E53-6DC6-421A-95B5-776563EAFE83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5BFB50-9974-DD9C-C988-7CA29D89B4E7}"/>
              </a:ext>
            </a:extLst>
          </p:cNvPr>
          <p:cNvSpPr/>
          <p:nvPr userDrawn="1"/>
        </p:nvSpPr>
        <p:spPr>
          <a:xfrm>
            <a:off x="0" y="5794513"/>
            <a:ext cx="838200" cy="1063487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96F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9E54-3C20-914E-755F-63686BF7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766" y="2678513"/>
            <a:ext cx="7075154" cy="1500974"/>
          </a:xfrm>
        </p:spPr>
        <p:txBody>
          <a:bodyPr>
            <a:normAutofit/>
          </a:bodyPr>
          <a:lstStyle/>
          <a:p>
            <a:r>
              <a:rPr lang="en-US" dirty="0"/>
              <a:t>HELM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05884-0AF3-B152-0082-5581CB134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Workshop for better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6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Functions</a:t>
            </a:r>
          </a:p>
          <a:p>
            <a:r>
              <a:rPr lang="en-US" dirty="0"/>
              <a:t>Quote Strings, Don't Quote Integers</a:t>
            </a:r>
          </a:p>
          <a:p>
            <a:r>
              <a:rPr lang="en-US" dirty="0"/>
              <a:t>'include' Function</a:t>
            </a:r>
          </a:p>
          <a:p>
            <a:r>
              <a:rPr lang="en-US" dirty="0"/>
              <a:t>'required' function</a:t>
            </a:r>
          </a:p>
          <a:p>
            <a:r>
              <a:rPr lang="en-US" dirty="0"/>
              <a:t>'</a:t>
            </a:r>
            <a:r>
              <a:rPr lang="en-US" dirty="0" err="1"/>
              <a:t>tpl</a:t>
            </a:r>
            <a:r>
              <a:rPr lang="en-US" dirty="0"/>
              <a:t>' Function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8191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intervene at certain points in a release's life cycle</a:t>
            </a:r>
          </a:p>
          <a:p>
            <a:pPr lvl="1"/>
            <a:r>
              <a:rPr lang="en-US" sz="1200" dirty="0"/>
              <a:t>Load a </a:t>
            </a:r>
            <a:r>
              <a:rPr lang="en-US" sz="1200" dirty="0" err="1"/>
              <a:t>ConfigMap</a:t>
            </a:r>
            <a:r>
              <a:rPr lang="en-US" sz="1200" dirty="0"/>
              <a:t> or Secret during install before any other charts are loaded.</a:t>
            </a:r>
          </a:p>
          <a:p>
            <a:pPr lvl="1"/>
            <a:r>
              <a:rPr lang="en-US" sz="1200" dirty="0"/>
              <a:t>Execute a Job to back up a database before installing a new chart, and then execute a second job after the upgrade in order to restore data.</a:t>
            </a:r>
          </a:p>
          <a:p>
            <a:pPr lvl="1"/>
            <a:r>
              <a:rPr lang="en-US" sz="1200" dirty="0"/>
              <a:t>Run a Job before deleting a release to gracefully take a service out of rotation before removing it.</a:t>
            </a:r>
          </a:p>
          <a:p>
            <a:r>
              <a:rPr lang="en-US" sz="1800" dirty="0"/>
              <a:t>Regular templates, but they have special annotations that cause Helm to utilize them differently</a:t>
            </a:r>
          </a:p>
          <a:p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9586A9-927E-ADD3-157F-0F197648B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54058"/>
              </p:ext>
            </p:extLst>
          </p:nvPr>
        </p:nvGraphicFramePr>
        <p:xfrm>
          <a:off x="981075" y="3429000"/>
          <a:ext cx="10229850" cy="2650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728">
                  <a:extLst>
                    <a:ext uri="{9D8B030D-6E8A-4147-A177-3AD203B41FA5}">
                      <a16:colId xmlns:a16="http://schemas.microsoft.com/office/drawing/2014/main" val="4057883289"/>
                    </a:ext>
                  </a:extLst>
                </a:gridCol>
                <a:gridCol w="8675122">
                  <a:extLst>
                    <a:ext uri="{9D8B030D-6E8A-4147-A177-3AD203B41FA5}">
                      <a16:colId xmlns:a16="http://schemas.microsoft.com/office/drawing/2014/main" val="4014125866"/>
                    </a:ext>
                  </a:extLst>
                </a:gridCol>
              </a:tblGrid>
              <a:tr h="2224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Annotation Value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Description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07724847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pre-install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after templates are rendered, but before any resources are created in Kubernetes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1705749812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post-install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after all resources are loaded into Kubernetes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1835445863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pre-delete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on a deletion request before any resources are deleted from Kubernetes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4093147307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post-delete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on a deletion request after all of the release's resources have been deleted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3044677801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pre-upgrade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on an upgrade request after templates are rendered, but before any resources are updated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3304366687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post-upgrade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on an upgrade request after all resources have been upgraded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807387148"/>
                  </a:ext>
                </a:extLst>
              </a:tr>
              <a:tr h="4219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pre-rollback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on a rollback request after templates are rendered, but before any resources are rolled back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1764070543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post-rollback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Executes on a rollback request after all resources have been modified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1434749560"/>
                  </a:ext>
                </a:extLst>
              </a:tr>
              <a:tr h="2224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test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Executes when the Helm test subcommand is invoked ( view test docs)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R="3810" marT="3810" marB="0" anchor="ctr"/>
                </a:tc>
                <a:extLst>
                  <a:ext uri="{0D108BD9-81ED-4DB2-BD59-A6C34878D82A}">
                    <a16:rowId xmlns:a16="http://schemas.microsoft.com/office/drawing/2014/main" val="37842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D3C-DCEA-6328-52CB-B73D5F7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HOOK</a:t>
            </a:r>
            <a:endParaRPr lang="en-IN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3082687E-E47C-0372-AE74-D3600D3AE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8" y="1823183"/>
            <a:ext cx="7799244" cy="4765018"/>
          </a:xfrm>
        </p:spPr>
      </p:pic>
    </p:spTree>
    <p:extLst>
      <p:ext uri="{BB962C8B-B14F-4D97-AF65-F5344CB8AC3E}">
        <p14:creationId xmlns:p14="http://schemas.microsoft.com/office/powerpoint/2010/main" val="384293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D3C-DCEA-6328-52CB-B73D5F7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TESTs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57F5-045D-AF10-BEC9-C17B2B13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chart contains a number of Kubernetes resources and components that work together</a:t>
            </a:r>
          </a:p>
          <a:p>
            <a:r>
              <a:rPr lang="en-US" sz="2000" dirty="0"/>
              <a:t> A test in a helm chart lives under the </a:t>
            </a:r>
            <a:r>
              <a:rPr lang="en-US" sz="2000" i="1" dirty="0"/>
              <a:t>templates/</a:t>
            </a:r>
            <a:r>
              <a:rPr lang="en-US" sz="2000" dirty="0"/>
              <a:t> directory</a:t>
            </a:r>
          </a:p>
          <a:p>
            <a:r>
              <a:rPr lang="en-US" sz="2000" dirty="0"/>
              <a:t>It is a job definition that specifies a container with a given command to run</a:t>
            </a:r>
          </a:p>
          <a:p>
            <a:r>
              <a:rPr lang="en-US" sz="2000" dirty="0"/>
              <a:t>Container should exit successfully (exit 0) for a test to be considered a success</a:t>
            </a:r>
          </a:p>
          <a:p>
            <a:r>
              <a:rPr lang="en-US" sz="2000" dirty="0"/>
              <a:t>Job definition must contain the helm test hook annotation: </a:t>
            </a:r>
            <a:r>
              <a:rPr lang="en-US" sz="2000" i="1" dirty="0"/>
              <a:t>helm.sh/hook: test</a:t>
            </a:r>
          </a:p>
          <a:p>
            <a:r>
              <a:rPr lang="en-US" sz="2000" dirty="0"/>
              <a:t>Steps to run a test suite on a release</a:t>
            </a:r>
          </a:p>
          <a:p>
            <a:pPr lvl="1"/>
            <a:r>
              <a:rPr lang="en-US" sz="1600" dirty="0"/>
              <a:t>install the chart on the cluster to create a release</a:t>
            </a:r>
          </a:p>
          <a:p>
            <a:pPr lvl="1"/>
            <a:r>
              <a:rPr lang="en-US" sz="1600" dirty="0"/>
              <a:t>wait for all pods to become active</a:t>
            </a:r>
          </a:p>
          <a:p>
            <a:pPr lvl="1"/>
            <a:r>
              <a:rPr lang="en-US" sz="1600" dirty="0"/>
              <a:t>Immediate test likely to show a transitive failure</a:t>
            </a:r>
          </a:p>
        </p:txBody>
      </p:sp>
    </p:spTree>
    <p:extLst>
      <p:ext uri="{BB962C8B-B14F-4D97-AF65-F5344CB8AC3E}">
        <p14:creationId xmlns:p14="http://schemas.microsoft.com/office/powerpoint/2010/main" val="200898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D3C-DCEA-6328-52CB-B73D5F7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57F5-045D-AF10-BEC9-C17B2B13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Chart Names</a:t>
            </a:r>
          </a:p>
          <a:p>
            <a:pPr lvl="1"/>
            <a:r>
              <a:rPr lang="en-US" sz="1200" dirty="0"/>
              <a:t>must be lower case letters and numbers</a:t>
            </a:r>
          </a:p>
          <a:p>
            <a:pPr lvl="1"/>
            <a:r>
              <a:rPr lang="en-US" sz="1200" dirty="0"/>
              <a:t>may be separated with dashes (-)</a:t>
            </a:r>
          </a:p>
          <a:p>
            <a:pPr lvl="1"/>
            <a:endParaRPr lang="en-US" sz="1200" dirty="0"/>
          </a:p>
          <a:p>
            <a:r>
              <a:rPr lang="en-US" sz="1600" dirty="0"/>
              <a:t>YAML files should be indented using two spaces (and never tabs)</a:t>
            </a:r>
          </a:p>
          <a:p>
            <a:endParaRPr lang="en-US" sz="1600" dirty="0"/>
          </a:p>
          <a:p>
            <a:r>
              <a:rPr lang="en-US" sz="1600" dirty="0"/>
              <a:t>Usage of the Words Helm and Chart</a:t>
            </a:r>
          </a:p>
          <a:p>
            <a:pPr lvl="1"/>
            <a:r>
              <a:rPr lang="en-US" sz="1200" i="1" dirty="0">
                <a:solidFill>
                  <a:srgbClr val="FF0000"/>
                </a:solidFill>
              </a:rPr>
              <a:t>Helm</a:t>
            </a:r>
            <a:r>
              <a:rPr lang="en-US" sz="1200" dirty="0"/>
              <a:t> refers to the project as a whole</a:t>
            </a:r>
          </a:p>
          <a:p>
            <a:pPr lvl="1"/>
            <a:r>
              <a:rPr lang="en-US" sz="1200" i="1" dirty="0">
                <a:solidFill>
                  <a:srgbClr val="FF0000"/>
                </a:solidFill>
              </a:rPr>
              <a:t>helm</a:t>
            </a:r>
            <a:r>
              <a:rPr lang="en-US" sz="1200" dirty="0"/>
              <a:t> refers to the client-side command</a:t>
            </a:r>
          </a:p>
          <a:p>
            <a:pPr lvl="1"/>
            <a:r>
              <a:rPr lang="en-US" sz="1200" dirty="0"/>
              <a:t>The term </a:t>
            </a:r>
            <a:r>
              <a:rPr lang="en-US" sz="1200" i="1" dirty="0">
                <a:solidFill>
                  <a:srgbClr val="FF0000"/>
                </a:solidFill>
              </a:rPr>
              <a:t>chart</a:t>
            </a:r>
            <a:r>
              <a:rPr lang="en-US" sz="1200" dirty="0"/>
              <a:t> does not need to be capitalized, as it is not a proper noun</a:t>
            </a:r>
          </a:p>
          <a:p>
            <a:pPr lvl="1"/>
            <a:r>
              <a:rPr lang="en-US" sz="1200" i="1" dirty="0" err="1">
                <a:solidFill>
                  <a:srgbClr val="FF0000"/>
                </a:solidFill>
              </a:rPr>
              <a:t>Chart.yaml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does need to be capitalized because the file name is case sensitive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18A4-0538-3796-9685-4E3523C9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80" y="1869249"/>
            <a:ext cx="2343956" cy="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D3C-DCEA-6328-52CB-B73D5F7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Values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57F5-045D-AF10-BEC9-C17B2B13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Naming Conventions</a:t>
            </a:r>
          </a:p>
          <a:p>
            <a:pPr lvl="1"/>
            <a:r>
              <a:rPr lang="en-US" sz="1200" dirty="0"/>
              <a:t>should begin with a lowercase letter</a:t>
            </a:r>
          </a:p>
          <a:p>
            <a:pPr lvl="1"/>
            <a:r>
              <a:rPr lang="en-US" sz="1200" dirty="0"/>
              <a:t>should be separated with </a:t>
            </a:r>
            <a:r>
              <a:rPr lang="en-US" sz="1200" dirty="0" err="1"/>
              <a:t>camelcase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Flat or Nested Values</a:t>
            </a:r>
          </a:p>
          <a:p>
            <a:pPr lvl="1"/>
            <a:r>
              <a:rPr lang="en-US" sz="1200" dirty="0"/>
              <a:t>YAML is a flexible format</a:t>
            </a:r>
          </a:p>
          <a:p>
            <a:pPr lvl="1"/>
            <a:r>
              <a:rPr lang="en-US" sz="1200" dirty="0"/>
              <a:t>values may be nested deeply or flattened</a:t>
            </a:r>
          </a:p>
          <a:p>
            <a:endParaRPr lang="en-US" sz="1600" dirty="0"/>
          </a:p>
          <a:p>
            <a:r>
              <a:rPr lang="en-US" sz="1600" dirty="0"/>
              <a:t>Make Types Clear</a:t>
            </a:r>
          </a:p>
          <a:p>
            <a:endParaRPr lang="en-US" sz="1600" dirty="0"/>
          </a:p>
          <a:p>
            <a:r>
              <a:rPr lang="en-US" sz="1600" dirty="0"/>
              <a:t>Document </a:t>
            </a:r>
            <a:r>
              <a:rPr lang="en-US" sz="1600" dirty="0" err="1"/>
              <a:t>values.yaml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35071-7347-0FE1-8F4B-F9B16691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3" y="2941450"/>
            <a:ext cx="1478098" cy="899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0E6FF-1E02-176E-F753-EFB6617E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04" y="3215144"/>
            <a:ext cx="1346496" cy="427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A1021-363B-6985-AE9F-313AFA25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94" y="1934554"/>
            <a:ext cx="2246997" cy="622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54E7B0-4EA5-8DA0-1149-0E9930203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857" y="1934554"/>
            <a:ext cx="5428334" cy="622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9C58A1-2E33-20F5-4C5F-281654FD8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905" y="4946300"/>
            <a:ext cx="4834612" cy="1076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5FB303-1FDD-7EBD-2306-E4E66987B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428" y="5181921"/>
            <a:ext cx="2753718" cy="7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D3C-DCEA-6328-52CB-B73D5F7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</a:t>
            </a:r>
            <a:r>
              <a:rPr lang="en-US"/>
              <a:t>- Versions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57F5-045D-AF10-BEC9-C17B2B13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version ranges instead of pinning to an exact version</a:t>
            </a:r>
          </a:p>
          <a:p>
            <a:endParaRPr lang="en-US" sz="2000" dirty="0"/>
          </a:p>
          <a:p>
            <a:r>
              <a:rPr lang="en-US" sz="2000" dirty="0"/>
              <a:t>Include pre-release versions along with patch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BBA1-4D05-3701-DD96-DAE86DFD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12" y="1838814"/>
            <a:ext cx="1702343" cy="414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F2E94-2D33-E2D1-3F75-FC991808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92" y="2652191"/>
            <a:ext cx="2064354" cy="3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8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EC0E-4155-EDDF-0ACB-9C143136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943B9-1AC1-FEFB-5E55-86B0C234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89" y="2279646"/>
            <a:ext cx="6927921" cy="35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9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EC0E-4155-EDDF-0ACB-9C143136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Plug-in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85D29-9C65-0329-D3D7-A8F9A9BC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76" y="1488691"/>
            <a:ext cx="8229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BAA2-B996-40DC-6817-C6FECDFD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2D361-2DEA-6CA5-4435-E9A5F99FE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Great Day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20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70C19-3F48-E371-1D11-C6FD6A76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9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interpretations/context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Chart:</a:t>
            </a:r>
          </a:p>
          <a:p>
            <a:pPr lvl="1"/>
            <a:r>
              <a:rPr lang="en-US" sz="1400" dirty="0"/>
              <a:t>It is name of your chart in case it has been pulled and untarred.</a:t>
            </a:r>
          </a:p>
          <a:p>
            <a:pPr lvl="1"/>
            <a:r>
              <a:rPr lang="en-US" sz="1400" dirty="0"/>
              <a:t>It is &lt;</a:t>
            </a:r>
            <a:r>
              <a:rPr lang="en-US" sz="1400" dirty="0" err="1"/>
              <a:t>repo_name</a:t>
            </a:r>
            <a:r>
              <a:rPr lang="en-US" sz="1400" dirty="0"/>
              <a:t>&gt;/&lt;</a:t>
            </a:r>
            <a:r>
              <a:rPr lang="en-US" sz="1400" dirty="0" err="1"/>
              <a:t>chart_name</a:t>
            </a:r>
            <a:r>
              <a:rPr lang="en-US" sz="1400" dirty="0"/>
              <a:t>&gt; in case the repository has been added but chart not pulled.</a:t>
            </a:r>
          </a:p>
          <a:p>
            <a:pPr lvl="1"/>
            <a:r>
              <a:rPr lang="en-US" sz="1400" dirty="0"/>
              <a:t>It is the URL/Absolute path to the chart.</a:t>
            </a:r>
          </a:p>
          <a:p>
            <a:r>
              <a:rPr lang="en-US" dirty="0"/>
              <a:t>Name:</a:t>
            </a:r>
          </a:p>
          <a:p>
            <a:pPr lvl="1"/>
            <a:r>
              <a:rPr lang="en-US" sz="1400" dirty="0"/>
              <a:t>It is the name you want to give to your current helm chart installation.</a:t>
            </a:r>
          </a:p>
          <a:p>
            <a:r>
              <a:rPr lang="en-US" dirty="0"/>
              <a:t>Release:</a:t>
            </a:r>
          </a:p>
          <a:p>
            <a:pPr lvl="1"/>
            <a:r>
              <a:rPr lang="en-US" sz="1400" dirty="0"/>
              <a:t>Is the name you assigned to an installation instance.</a:t>
            </a:r>
          </a:p>
          <a:p>
            <a:r>
              <a:rPr lang="en-US" dirty="0"/>
              <a:t>Revision:</a:t>
            </a:r>
          </a:p>
          <a:p>
            <a:pPr lvl="1"/>
            <a:r>
              <a:rPr lang="en-US" sz="1400" dirty="0"/>
              <a:t>Is the value from the Helm history command</a:t>
            </a:r>
          </a:p>
          <a:p>
            <a:r>
              <a:rPr lang="en-US" dirty="0"/>
              <a:t>Repo-name:</a:t>
            </a:r>
          </a:p>
          <a:p>
            <a:pPr lvl="1"/>
            <a:r>
              <a:rPr lang="en-US" sz="1400" dirty="0"/>
              <a:t>The name of a repository.</a:t>
            </a:r>
          </a:p>
          <a:p>
            <a:r>
              <a:rPr lang="en-US" dirty="0"/>
              <a:t>DIR:</a:t>
            </a:r>
          </a:p>
          <a:p>
            <a:pPr lvl="1"/>
            <a:r>
              <a:rPr lang="en-US" sz="1400" dirty="0"/>
              <a:t>Directory name/path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789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Chart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/>
              <a:t>helm create &lt;name&gt;          </a:t>
            </a:r>
          </a:p>
          <a:p>
            <a:pPr lvl="1"/>
            <a:r>
              <a:rPr lang="en-US" sz="900" dirty="0"/>
              <a:t># Creates a chart directory along with the common files and directories used in a chart.</a:t>
            </a:r>
          </a:p>
          <a:p>
            <a:r>
              <a:rPr lang="en-US" sz="900" dirty="0"/>
              <a:t>helm package &lt;chart-path&gt;       </a:t>
            </a:r>
          </a:p>
          <a:p>
            <a:pPr lvl="1"/>
            <a:r>
              <a:rPr lang="en-US" sz="900" dirty="0"/>
              <a:t># Packages a chart into a versioned chart archive file.</a:t>
            </a:r>
          </a:p>
          <a:p>
            <a:r>
              <a:rPr lang="en-US" sz="900" dirty="0"/>
              <a:t>helm lint &lt;chart&gt;                           </a:t>
            </a:r>
          </a:p>
          <a:p>
            <a:pPr lvl="1"/>
            <a:r>
              <a:rPr lang="en-US" sz="900" dirty="0"/>
              <a:t># Run tests to examine a chart and identify possible issues:</a:t>
            </a:r>
          </a:p>
          <a:p>
            <a:r>
              <a:rPr lang="en-US" sz="900" dirty="0"/>
              <a:t>helm show all &lt;chart&gt;                 </a:t>
            </a:r>
          </a:p>
          <a:p>
            <a:pPr lvl="1"/>
            <a:r>
              <a:rPr lang="en-US" sz="900" dirty="0"/>
              <a:t># Inspect a chart and list its contents:</a:t>
            </a:r>
          </a:p>
          <a:p>
            <a:r>
              <a:rPr lang="en-US" sz="900" dirty="0"/>
              <a:t>helm show values &lt;chart&gt;         </a:t>
            </a:r>
          </a:p>
          <a:p>
            <a:pPr lvl="1"/>
            <a:r>
              <a:rPr lang="en-US" sz="900" dirty="0"/>
              <a:t># Displays the contents of the </a:t>
            </a:r>
            <a:r>
              <a:rPr lang="en-US" sz="900" dirty="0" err="1"/>
              <a:t>values.yaml</a:t>
            </a:r>
            <a:r>
              <a:rPr lang="en-US" sz="900" dirty="0"/>
              <a:t> file</a:t>
            </a:r>
          </a:p>
          <a:p>
            <a:r>
              <a:rPr lang="en-US" sz="900" dirty="0"/>
              <a:t>helm pull &lt;chart&gt;                          </a:t>
            </a:r>
          </a:p>
          <a:p>
            <a:pPr lvl="1"/>
            <a:r>
              <a:rPr lang="en-US" sz="900" dirty="0"/>
              <a:t># Download/pull chart </a:t>
            </a:r>
          </a:p>
          <a:p>
            <a:r>
              <a:rPr lang="en-US" sz="900" dirty="0"/>
              <a:t>helm pull &lt;chart&gt; --</a:t>
            </a:r>
            <a:r>
              <a:rPr lang="en-US" sz="900" dirty="0" err="1"/>
              <a:t>untar</a:t>
            </a:r>
            <a:r>
              <a:rPr lang="en-US" sz="900" dirty="0"/>
              <a:t>=true  </a:t>
            </a:r>
          </a:p>
          <a:p>
            <a:pPr lvl="1"/>
            <a:r>
              <a:rPr lang="en-US" sz="900" dirty="0"/>
              <a:t># If set to true, will </a:t>
            </a:r>
            <a:r>
              <a:rPr lang="en-US" sz="900" dirty="0" err="1"/>
              <a:t>untar</a:t>
            </a:r>
            <a:r>
              <a:rPr lang="en-US" sz="900" dirty="0"/>
              <a:t> the chart after downloading it</a:t>
            </a:r>
          </a:p>
          <a:p>
            <a:r>
              <a:rPr lang="en-US" sz="900" dirty="0"/>
              <a:t>helm pull &lt;chart&gt; --verify            </a:t>
            </a:r>
          </a:p>
          <a:p>
            <a:pPr lvl="1"/>
            <a:r>
              <a:rPr lang="en-US" sz="900" dirty="0"/>
              <a:t># Verify the package before using it</a:t>
            </a:r>
          </a:p>
          <a:p>
            <a:r>
              <a:rPr lang="en-US" sz="900" dirty="0"/>
              <a:t>helm pull &lt;chart&gt; --version &lt;number&gt; </a:t>
            </a:r>
          </a:p>
          <a:p>
            <a:pPr lvl="1"/>
            <a:r>
              <a:rPr lang="en-US" sz="900" dirty="0"/>
              <a:t># Default-latest is used, specify a version constraint for the chart</a:t>
            </a:r>
          </a:p>
          <a:p>
            <a:r>
              <a:rPr lang="en-US" sz="900" dirty="0"/>
              <a:t>helm dependency list &lt;chart&gt;   </a:t>
            </a:r>
          </a:p>
          <a:p>
            <a:pPr lvl="1"/>
            <a:r>
              <a:rPr lang="en-US" sz="900" dirty="0"/>
              <a:t># Display a list of a chart’s dependencies: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370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- Install and Uninstall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helm install &lt;name&gt; &lt;chart&gt;                           </a:t>
            </a:r>
          </a:p>
          <a:p>
            <a:pPr lvl="1"/>
            <a:r>
              <a:rPr lang="en-US" sz="1900" dirty="0"/>
              <a:t># Install the chart with a name</a:t>
            </a:r>
          </a:p>
          <a:p>
            <a:r>
              <a:rPr lang="en-US" dirty="0"/>
              <a:t>helm install &lt;name&gt; &lt;chart&gt; --namespace &lt;namespace&gt;   </a:t>
            </a:r>
          </a:p>
          <a:p>
            <a:pPr lvl="1"/>
            <a:r>
              <a:rPr lang="en-US" sz="1900" dirty="0"/>
              <a:t># Install the chart in a specific namespace</a:t>
            </a:r>
          </a:p>
          <a:p>
            <a:r>
              <a:rPr lang="en-US" dirty="0"/>
              <a:t>helm install &lt;name&gt; &lt;chart&gt; --set key1=val1,key2=val2 </a:t>
            </a:r>
          </a:p>
          <a:p>
            <a:pPr lvl="1"/>
            <a:r>
              <a:rPr lang="en-US" sz="1900" dirty="0"/>
              <a:t># Set values on the command line (can specify multiple or separate values with commas)</a:t>
            </a:r>
          </a:p>
          <a:p>
            <a:r>
              <a:rPr lang="en-US" dirty="0"/>
              <a:t>helm install &lt;name&gt; &lt;chart&gt; --values &lt;</a:t>
            </a:r>
            <a:r>
              <a:rPr lang="en-US" dirty="0" err="1"/>
              <a:t>yaml</a:t>
            </a:r>
            <a:r>
              <a:rPr lang="en-US" dirty="0"/>
              <a:t>-file/</a:t>
            </a:r>
            <a:r>
              <a:rPr lang="en-US" dirty="0" err="1"/>
              <a:t>url</a:t>
            </a:r>
            <a:r>
              <a:rPr lang="en-US" dirty="0"/>
              <a:t>&gt;  </a:t>
            </a:r>
          </a:p>
          <a:p>
            <a:pPr lvl="1"/>
            <a:r>
              <a:rPr lang="en-US" sz="1900" dirty="0"/>
              <a:t># Install the chart with your specified values</a:t>
            </a:r>
          </a:p>
          <a:p>
            <a:r>
              <a:rPr lang="en-US" dirty="0"/>
              <a:t>helm install &lt;name&gt; &lt;chart&gt; --dry-run --debug         </a:t>
            </a:r>
          </a:p>
          <a:p>
            <a:pPr lvl="1"/>
            <a:r>
              <a:rPr lang="en-US" sz="1900" dirty="0"/>
              <a:t># Run a test installation to validate chart (p)</a:t>
            </a:r>
          </a:p>
          <a:p>
            <a:r>
              <a:rPr lang="en-US" dirty="0"/>
              <a:t>helm install &lt;name&gt; &lt;chart&gt; --verify                  </a:t>
            </a:r>
          </a:p>
          <a:p>
            <a:pPr lvl="1"/>
            <a:r>
              <a:rPr lang="en-US" sz="1900" dirty="0"/>
              <a:t># Verify the package before using it </a:t>
            </a:r>
          </a:p>
          <a:p>
            <a:r>
              <a:rPr lang="en-US" dirty="0"/>
              <a:t>helm install &lt;name&gt; &lt;chart&gt; --dependency-update       </a:t>
            </a:r>
          </a:p>
          <a:p>
            <a:pPr lvl="1"/>
            <a:r>
              <a:rPr lang="en-US" sz="1900" dirty="0"/>
              <a:t># update dependencies if they are missing before installing the chart</a:t>
            </a:r>
          </a:p>
          <a:p>
            <a:r>
              <a:rPr lang="en-US" dirty="0"/>
              <a:t>helm uninstall &lt;name&gt;                                 </a:t>
            </a:r>
          </a:p>
          <a:p>
            <a:pPr lvl="1"/>
            <a:r>
              <a:rPr lang="en-US" sz="1900" dirty="0"/>
              <a:t># Uninstall a release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8189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- Repositories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helm repo add &lt;repo-name&gt; &lt;</a:t>
            </a:r>
            <a:r>
              <a:rPr lang="en-US" dirty="0" err="1"/>
              <a:t>url</a:t>
            </a:r>
            <a:r>
              <a:rPr lang="en-US" dirty="0"/>
              <a:t>&gt;   </a:t>
            </a:r>
          </a:p>
          <a:p>
            <a:pPr lvl="1"/>
            <a:r>
              <a:rPr lang="en-US" sz="1900" dirty="0"/>
              <a:t># Add a repository from the internet:</a:t>
            </a:r>
          </a:p>
          <a:p>
            <a:r>
              <a:rPr lang="en-US" dirty="0"/>
              <a:t>helm repo list                    </a:t>
            </a:r>
          </a:p>
          <a:p>
            <a:pPr lvl="1"/>
            <a:r>
              <a:rPr lang="en-US" sz="1900" dirty="0"/>
              <a:t># List added chart repositories</a:t>
            </a:r>
          </a:p>
          <a:p>
            <a:r>
              <a:rPr lang="en-US" dirty="0"/>
              <a:t>helm repo update                  </a:t>
            </a:r>
          </a:p>
          <a:p>
            <a:pPr lvl="1"/>
            <a:r>
              <a:rPr lang="en-US" sz="1900" dirty="0"/>
              <a:t># Update information of available charts locally from chart repositories</a:t>
            </a:r>
          </a:p>
          <a:p>
            <a:r>
              <a:rPr lang="en-US" dirty="0"/>
              <a:t>helm repo remove &lt;</a:t>
            </a:r>
            <a:r>
              <a:rPr lang="en-US" dirty="0" err="1"/>
              <a:t>repo_name</a:t>
            </a:r>
            <a:r>
              <a:rPr lang="en-US" dirty="0"/>
              <a:t>&gt;      </a:t>
            </a:r>
          </a:p>
          <a:p>
            <a:pPr lvl="1"/>
            <a:r>
              <a:rPr lang="en-US" sz="1900" dirty="0"/>
              <a:t># Remove one or more chart repositories</a:t>
            </a:r>
          </a:p>
          <a:p>
            <a:r>
              <a:rPr lang="en-US" dirty="0"/>
              <a:t>helm repo index &lt;DIR&gt;             </a:t>
            </a:r>
          </a:p>
          <a:p>
            <a:pPr lvl="1"/>
            <a:r>
              <a:rPr lang="en-US" sz="1900" dirty="0"/>
              <a:t># Read the current directory and generate an index file based on the charts found.</a:t>
            </a:r>
          </a:p>
          <a:p>
            <a:r>
              <a:rPr lang="en-US" dirty="0"/>
              <a:t>helm repo index &lt;DIR&gt; --merge     </a:t>
            </a:r>
          </a:p>
          <a:p>
            <a:pPr lvl="1"/>
            <a:r>
              <a:rPr lang="en-US" sz="1900" dirty="0"/>
              <a:t># Merge the generated index with an existing index file</a:t>
            </a:r>
          </a:p>
          <a:p>
            <a:r>
              <a:rPr lang="en-US" dirty="0"/>
              <a:t>helm search repo &lt;keyword&gt;        </a:t>
            </a:r>
          </a:p>
          <a:p>
            <a:pPr lvl="1"/>
            <a:r>
              <a:rPr lang="en-US" sz="1900" dirty="0"/>
              <a:t># Search repositories for a keyword in charts</a:t>
            </a:r>
          </a:p>
          <a:p>
            <a:r>
              <a:rPr lang="en-US" dirty="0"/>
              <a:t>helm search hub &lt;keyword&gt;         </a:t>
            </a:r>
          </a:p>
          <a:p>
            <a:pPr lvl="1"/>
            <a:r>
              <a:rPr lang="en-US" sz="1900" dirty="0"/>
              <a:t># Search for charts in the Artifact Hub or your own hub instance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377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Release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helm list                       	# Lists all of the releases for a specified namespace, uses current namespace context if namespace not specified</a:t>
            </a:r>
          </a:p>
          <a:p>
            <a:r>
              <a:rPr lang="en-US" dirty="0"/>
              <a:t>helm list --all                 	# Show all releases without any filter applied, can use -a</a:t>
            </a:r>
          </a:p>
          <a:p>
            <a:r>
              <a:rPr lang="en-US" dirty="0"/>
              <a:t>helm list --all-namespaces      # List releases across all namespaces, we can use -A</a:t>
            </a:r>
          </a:p>
          <a:p>
            <a:r>
              <a:rPr lang="en-US" dirty="0"/>
              <a:t>helm -l key1=value1,key2=value2 # Selector (label query) to filter on, supports '=', '==', and '!='</a:t>
            </a:r>
          </a:p>
          <a:p>
            <a:r>
              <a:rPr lang="en-US" dirty="0"/>
              <a:t>helm list --date                # Sort by release date</a:t>
            </a:r>
          </a:p>
          <a:p>
            <a:r>
              <a:rPr lang="en-US" dirty="0"/>
              <a:t>helm list --deployed       # Show deployed releases. If no other is specified, this will be automatically enabled</a:t>
            </a:r>
          </a:p>
          <a:p>
            <a:r>
              <a:rPr lang="en-US" dirty="0"/>
              <a:t>helm list --pending         # Show pending releases</a:t>
            </a:r>
          </a:p>
          <a:p>
            <a:r>
              <a:rPr lang="en-US" dirty="0"/>
              <a:t>helm list --failed              # Show failed releases</a:t>
            </a:r>
          </a:p>
          <a:p>
            <a:r>
              <a:rPr lang="en-US" dirty="0"/>
              <a:t>helm list --uninstalled    # Show uninstalled releases (if 'helm uninstall --keep-history' was used)</a:t>
            </a:r>
          </a:p>
          <a:p>
            <a:r>
              <a:rPr lang="en-US" dirty="0"/>
              <a:t>helm list --superseded   # Show superseded releases</a:t>
            </a:r>
          </a:p>
          <a:p>
            <a:r>
              <a:rPr lang="en-US" dirty="0"/>
              <a:t>helm list -o </a:t>
            </a:r>
            <a:r>
              <a:rPr lang="en-US" dirty="0" err="1"/>
              <a:t>yaml</a:t>
            </a:r>
            <a:r>
              <a:rPr lang="en-US" dirty="0"/>
              <a:t>              # Prints the output in the specified format. Allowed values: table,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r>
              <a:rPr lang="en-US" dirty="0"/>
              <a:t> (default table)</a:t>
            </a:r>
          </a:p>
          <a:p>
            <a:r>
              <a:rPr lang="en-US" dirty="0"/>
              <a:t>helm status &lt;release&gt;   # This command shows the status of a named release.</a:t>
            </a:r>
          </a:p>
          <a:p>
            <a:r>
              <a:rPr lang="en-US" dirty="0"/>
              <a:t>helm status &lt;release&gt; --revision &lt;number&gt;   # if set, display the status of the named release with revision</a:t>
            </a:r>
          </a:p>
          <a:p>
            <a:r>
              <a:rPr lang="en-US" dirty="0"/>
              <a:t>helm history &lt;release&gt;  # Historical revisions for a given release.</a:t>
            </a:r>
          </a:p>
          <a:p>
            <a:r>
              <a:rPr lang="en-US" dirty="0"/>
              <a:t>helm env                           # Env prints out all the environment information in use by Helm.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63280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Release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get all &lt;release&gt;      </a:t>
            </a:r>
          </a:p>
          <a:p>
            <a:pPr lvl="1"/>
            <a:r>
              <a:rPr lang="en-US" sz="1300" dirty="0"/>
              <a:t># A human readable collection of information about the notes, hooks, supplied values, and generated manifest file of the given release.</a:t>
            </a:r>
          </a:p>
          <a:p>
            <a:r>
              <a:rPr lang="en-US" dirty="0"/>
              <a:t>helm get hooks &lt;release&gt;    </a:t>
            </a:r>
          </a:p>
          <a:p>
            <a:pPr lvl="1"/>
            <a:r>
              <a:rPr lang="en-US" sz="1300" dirty="0"/>
              <a:t># This command downloads hooks for a given release. Hooks are formatted in YAML and separated by the YAML '---\n' separator.</a:t>
            </a:r>
          </a:p>
          <a:p>
            <a:r>
              <a:rPr lang="en-US" dirty="0"/>
              <a:t>helm get manifest &lt;release&gt; </a:t>
            </a:r>
          </a:p>
          <a:p>
            <a:pPr lvl="1"/>
            <a:r>
              <a:rPr lang="en-US" sz="1300" dirty="0"/>
              <a:t># A manifest is a YAML-encoded representation of the Kubernetes resources that were generated from this release's chart(s). If a chart is dependent on other charts, those resources will also be included in the manifest.</a:t>
            </a:r>
          </a:p>
          <a:p>
            <a:r>
              <a:rPr lang="en-US" dirty="0"/>
              <a:t>helm get notes &lt;release&gt;    </a:t>
            </a:r>
          </a:p>
          <a:p>
            <a:pPr lvl="1"/>
            <a:r>
              <a:rPr lang="en-US" sz="1300" dirty="0"/>
              <a:t># Shows notes provided by the chart of a named release.</a:t>
            </a:r>
          </a:p>
          <a:p>
            <a:r>
              <a:rPr lang="en-US" dirty="0"/>
              <a:t>helm get values &lt;release&gt;   </a:t>
            </a:r>
          </a:p>
          <a:p>
            <a:pPr lvl="1"/>
            <a:r>
              <a:rPr lang="en-US" sz="1300" dirty="0"/>
              <a:t># Downloads a values file for a given release. use -o to format output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1504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6E2562-FC0D-5E91-3FAB-68D77A1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– Plug-In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6975-DCD5-79C1-7CC7-8456E25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plugin install &lt;path/url1&gt;     </a:t>
            </a:r>
          </a:p>
          <a:p>
            <a:pPr lvl="1"/>
            <a:r>
              <a:rPr lang="en-US" sz="1400" dirty="0"/>
              <a:t># Install plugins</a:t>
            </a:r>
          </a:p>
          <a:p>
            <a:r>
              <a:rPr lang="en-US" dirty="0"/>
              <a:t>helm plugin list                    </a:t>
            </a:r>
          </a:p>
          <a:p>
            <a:pPr lvl="1"/>
            <a:r>
              <a:rPr lang="en-US" sz="1400" dirty="0"/>
              <a:t># View a list of all installed plugins</a:t>
            </a:r>
          </a:p>
          <a:p>
            <a:r>
              <a:rPr lang="en-US" dirty="0"/>
              <a:t>helm plugin update &lt;plugin&gt;         </a:t>
            </a:r>
          </a:p>
          <a:p>
            <a:pPr lvl="1"/>
            <a:r>
              <a:rPr lang="en-US" sz="1400" dirty="0"/>
              <a:t># Update plugins</a:t>
            </a:r>
          </a:p>
          <a:p>
            <a:r>
              <a:rPr lang="en-US" dirty="0"/>
              <a:t>helm plugin uninstall &lt;plugin&gt;      </a:t>
            </a:r>
          </a:p>
          <a:p>
            <a:pPr lvl="1"/>
            <a:r>
              <a:rPr lang="en-US" sz="1400" dirty="0"/>
              <a:t># Uninstall a plugin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3934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1537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Segoe UI</vt:lpstr>
      <vt:lpstr>Office Theme</vt:lpstr>
      <vt:lpstr>HELM 3</vt:lpstr>
      <vt:lpstr>Agenda</vt:lpstr>
      <vt:lpstr>Basic interpretations/context</vt:lpstr>
      <vt:lpstr>Basics – Chart Management</vt:lpstr>
      <vt:lpstr>Basics - Install and Uninstall Apps</vt:lpstr>
      <vt:lpstr>Basics - Repositories</vt:lpstr>
      <vt:lpstr>Basics – Release Monitoring</vt:lpstr>
      <vt:lpstr>Basics – Release Information</vt:lpstr>
      <vt:lpstr>Basics – Plug-In</vt:lpstr>
      <vt:lpstr>Chart Development</vt:lpstr>
      <vt:lpstr>Chart Hooks</vt:lpstr>
      <vt:lpstr>A HOOK</vt:lpstr>
      <vt:lpstr>Chart TESTs</vt:lpstr>
      <vt:lpstr>Best Practices</vt:lpstr>
      <vt:lpstr>Best Practices - Values</vt:lpstr>
      <vt:lpstr>Best Practices - Versions</vt:lpstr>
      <vt:lpstr>Flow Controls</vt:lpstr>
      <vt:lpstr>S3 Plug-in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Solutions Architect</dc:title>
  <dc:creator>Sundaresan</dc:creator>
  <cp:lastModifiedBy>Sundaresan D</cp:lastModifiedBy>
  <cp:revision>128</cp:revision>
  <dcterms:created xsi:type="dcterms:W3CDTF">2022-05-19T10:36:22Z</dcterms:created>
  <dcterms:modified xsi:type="dcterms:W3CDTF">2023-07-21T11:27:57Z</dcterms:modified>
</cp:coreProperties>
</file>