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39509"/>
            <a:ext cx="6885146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 to iwatch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9059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the next level of smartwatch technology with the iwatch. Stay connected, monitor your health, and express your style effortlessly.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4866680"/>
            <a:ext cx="1518047" cy="623292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32" y="4866680"/>
            <a:ext cx="1684734" cy="623292"/>
          </a:xfrm>
          <a:prstGeom prst="rect">
            <a:avLst/>
          </a:prstGeom>
        </p:spPr>
      </p:pic>
      <p:pic>
        <p:nvPicPr>
          <p:cNvPr id="9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69584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Features and specifications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848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Advanced Technology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Experience cutting-edge features including ECG, fall detection, and fitness tracking.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Stylish Design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a sleek, customizable design with a vibrant display and interchangeable bands.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Seamless Integration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Connect seamlessly with your Apple devices for a truly integrated tech experience.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524958"/>
            <a:ext cx="61013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Benefits of using iwatch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726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8" name="Text 5"/>
          <p:cNvSpPr/>
          <p:nvPr/>
        </p:nvSpPr>
        <p:spPr>
          <a:xfrm>
            <a:off x="2224088" y="3767852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80249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Health Tracking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282916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your heart rate, ECG, and overall health easily and accurately.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726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2" name="Text 9"/>
          <p:cNvSpPr/>
          <p:nvPr/>
        </p:nvSpPr>
        <p:spPr>
          <a:xfrm>
            <a:off x="5792986" y="3767852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80249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Convenience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28291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Receive notifications, calls, and texts right on your wrist, keeping you connected.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726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6" name="Text 13"/>
          <p:cNvSpPr/>
          <p:nvPr/>
        </p:nvSpPr>
        <p:spPr>
          <a:xfrm>
            <a:off x="9391055" y="3767852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80249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Fitness Motivation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28291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Stay inspired and active with personalized coaching and workout tracking.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1014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61116"/>
            <a:ext cx="57914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Customer testimonials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Life-Changing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467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"The iwatch has transformed how I monitor my health. It's truly a game-changer!" - Lisa 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Connected &amp; Stylish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54675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"I never miss a call or message, and the design is stunning. Highly recommended!" - Tom R.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Motivates &amp; Tracks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"As a fitness enthusiast, the iwatch has become an invaluable training partner." - Sarah M.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9393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065026"/>
            <a:ext cx="61080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How to purchase iwatch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734" y="4300299"/>
            <a:ext cx="124897" cy="16656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71249" y="4203740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Online Store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34" y="4905613"/>
            <a:ext cx="124897" cy="1665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371249" y="4809053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Retail Stores</a:t>
            </a:r>
            <a:endParaRPr lang="en-US" sz="1750" dirty="0"/>
          </a:p>
        </p:txBody>
      </p:sp>
      <p:pic>
        <p:nvPicPr>
          <p:cNvPr id="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120628"/>
            <a:ext cx="69878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Frequently asked questions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34" y="4244816"/>
            <a:ext cx="124897" cy="1665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371249" y="4148257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Pricing &amp; Plans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34" y="4850130"/>
            <a:ext cx="124897" cy="1665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371249" y="4753570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Compatibility</a:t>
            </a:r>
            <a:endParaRPr lang="en-US" sz="1750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9393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72201"/>
            <a:ext cx="5651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Warranty and support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510915"/>
            <a:ext cx="3370064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7330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Extended Warranty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213503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Receive an extended warranty and personalized support with every iwatch purchase.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510915"/>
            <a:ext cx="3370064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7330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Product Assistance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213503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Contact our customer support team for any product-related assistance or inquiries.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510915"/>
            <a:ext cx="3370064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7330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Repair Services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213503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specialized repair services for iwatch directly through our official channels.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500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Contact us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188732"/>
            <a:ext cx="5277207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410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Reach Out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891088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Have questions or need assistance? Contact us directly through phone, email, or live chat.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188732"/>
            <a:ext cx="5277207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37371" y="4410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Feedback &amp; Inquiries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537371" y="4891088"/>
            <a:ext cx="48328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value your feedback and are here to address any inquiries or concerns you may have.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2024-02-27T07:37:44Z</dcterms:created>
  <dcterms:modified xsi:type="dcterms:W3CDTF">2024-02-27T07:37:44Z</dcterms:modified>
</cp:coreProperties>
</file>