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6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https://blog.ziba-property.com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https://as1.ftcdn.net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https://advisor.visualcapitalist.com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https://advisor.visualcapitalist.com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https://as1.ftcdn.net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https://images.squarespace-cdn.com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Visualizing Housing Market Trends: An Analysis Of Sale Prices And Features Using Tableau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team.net/media/catalog/product/cache/1280x720/r/e/real_estate_housing_market_trends_2023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Actionable Insights and Conclusions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Market clustering suggests targeting high-growth neighborhoods for investment.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Property features like size and location significantly impact sale prices.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tools like Tableau empower stakeholders to make data-driven real estate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log.ziba-property.com/wp-content/uploads/2019/09/real_estate_market_analysis-1-1-1200x67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Housing Market Visualization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Tableau can be used to analyze housing market trends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Visualizing sale prices and property features helps identify patterns and insights for stakeholders.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goal is to demonstrate the power of data visualization in making informed real estate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1.ftcdn.net/v2/jpg/10/11/83/08/1000_F_1011830804_2WcfXGX1Aze1srHMAT5So1RBfhTm4HZ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Analyzing Housing Market Trends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market trends assists buyers, sellers, and investors in making strategic choices.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Trends in sale prices reveal shifts in demand, affordability, and economic health.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simplifies complex data, making it accessible and actionable for diverse audiences.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team.net/media/catalog/product/cache/1280x720/r/e/real_estate_housing_market_trends_2023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Preparation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was sourced from public real estate records and includes sale prices, property features, and locations.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Cleaning involved removing duplicates and handling missing values to ensure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dataset was structured to facilitate effective visualization and analysis in Tableau.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dvisor.visualcapitalist.com/wp-content/uploads/2022/08/MiaM-63-Housing-Prices-and-Inflation-_Aug-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Analyzed in the Dataset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Property features such as size, number of bedrooms, and bathrooms were examined.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Location data included neighborhoods, zip codes, and proximity to amenities.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Sale prices were analyzed in relation to these features to identify significant correlations.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736x/21/99/a2/2199a2c11d95f9981f26ceaa3db9bf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Visualizing Sale Price Distribution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histogram was used to display the distribution of sale prices across different ranges.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visualization helps identify price clusters and outliers in the market.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an overview of the overall market affordability and segmentation.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dvisor.visualcapitalist.com/wp-content/uploads/2022/08/MiaM-63-Housing-Prices-and-Inflation-_Aug-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Geographic Trends in Housing Prices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heat map visualized sale prices across neighborhoods to reveal spatial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Clusters of higher or lower prices indicate areas of increased demand or affordability.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Geographic visualization assists in strategic location-based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1.ftcdn.net/v2/jpg/10/11/83/08/1000_F_1011830804_2WcfXGX1Aze1srHMAT5So1RBfhTm4HZ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Trends Over Time in Sale Prices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Line charts tracked median sale prices over specific time periods to identify upward or downward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Seasonal fluctuations and market cycles became apparent through temporal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Time-based visualizations support forecasting and planning for market participants.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s.squarespace-cdn.com/content/v1/50060e33c4aa3dba773634ec/1470423843412-RM2958XBGTFNAIUX845H/image-as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Property Features and Pricing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Scatter plots illustrated relationships between property features (e.g., size, bedrooms) and sale prices.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Regression analysis highlighted which features significantly influence property value.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insights help sellers optimize property features for better pricing.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Housing Market Trends: An Analysis Of Sale Prices And Features Using Tableau</dc:title>
  <dc:subject>Visualizing Housing Market Trends: An Analysis Of Sale Prices And Features Using Tableau</dc:subject>
  <dc:creator>SlideMake.com</dc:creator>
  <cp:lastModifiedBy>M Abhi</cp:lastModifiedBy>
  <cp:revision>2</cp:revision>
  <dcterms:created xsi:type="dcterms:W3CDTF">2025-06-28T05:00:41Z</dcterms:created>
  <dcterms:modified xsi:type="dcterms:W3CDTF">2025-06-28T05:04:24Z</dcterms:modified>
</cp:coreProperties>
</file>