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4"/>
    <p:sldMasterId id="2147483650" r:id="rId5"/>
    <p:sldMasterId id="2147483651" r:id="rId6"/>
  </p:sldMasterIdLst>
  <p:notesMasterIdLst>
    <p:notesMasterId r:id="rId8"/>
  </p:notesMasterIdLst>
  <p:sldIdLst>
    <p:sldId id="257" r:id="rId7"/>
  </p:sldIdLst>
  <p:sldSz cx="43891200" cy="329184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900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900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900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900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52">
          <p15:clr>
            <a:srgbClr val="A4A3A4"/>
          </p15:clr>
        </p15:guide>
        <p15:guide id="2" orient="horz" pos="20285">
          <p15:clr>
            <a:srgbClr val="A4A3A4"/>
          </p15:clr>
        </p15:guide>
        <p15:guide id="3" pos="437">
          <p15:clr>
            <a:srgbClr val="A4A3A4"/>
          </p15:clr>
        </p15:guide>
        <p15:guide id="4" pos="6725">
          <p15:clr>
            <a:srgbClr val="A4A3A4"/>
          </p15:clr>
        </p15:guide>
        <p15:guide id="5" pos="7238">
          <p15:clr>
            <a:srgbClr val="A4A3A4"/>
          </p15:clr>
        </p15:guide>
        <p15:guide id="6" pos="13526">
          <p15:clr>
            <a:srgbClr val="A4A3A4"/>
          </p15:clr>
        </p15:guide>
        <p15:guide id="7" pos="14030">
          <p15:clr>
            <a:srgbClr val="A4A3A4"/>
          </p15:clr>
        </p15:guide>
        <p15:guide id="8" pos="20318">
          <p15:clr>
            <a:srgbClr val="A4A3A4"/>
          </p15:clr>
        </p15:guide>
        <p15:guide id="9" pos="20837">
          <p15:clr>
            <a:srgbClr val="A4A3A4"/>
          </p15:clr>
        </p15:guide>
        <p15:guide id="10" pos="2712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4701007-4F8F-4B07-1668-1E66ED936D6F}" name="SHOAIB MOHAMMED" initials="SM" userId="b30afe41ecaf4f81" providerId="Windows Liv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ingfeng Wang" initials="PW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333333"/>
    <a:srgbClr val="FFFFFF"/>
    <a:srgbClr val="5F5F5F"/>
    <a:srgbClr val="808080"/>
    <a:srgbClr val="F8F8F8"/>
    <a:srgbClr val="3399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1" autoAdjust="0"/>
    <p:restoredTop sz="98705" autoAdjust="0"/>
  </p:normalViewPr>
  <p:slideViewPr>
    <p:cSldViewPr snapToGrid="0" snapToObjects="1">
      <p:cViewPr>
        <p:scale>
          <a:sx n="51" d="100"/>
          <a:sy n="51" d="100"/>
        </p:scale>
        <p:origin x="-3768" y="-5290"/>
      </p:cViewPr>
      <p:guideLst>
        <p:guide orient="horz" pos="3552"/>
        <p:guide orient="horz" pos="20285"/>
        <p:guide pos="437"/>
        <p:guide pos="6725"/>
        <p:guide pos="7238"/>
        <p:guide pos="13526"/>
        <p:guide pos="14030"/>
        <p:guide pos="20318"/>
        <p:guide pos="20837"/>
        <p:guide pos="2712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6" d="100"/>
          <a:sy n="86" d="100"/>
        </p:scale>
        <p:origin x="-3162" y="-7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Relationship Id="rId14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0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040" y="4415790"/>
            <a:ext cx="560832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0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0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B88F646E-B6D0-477B-92B4-D43DAE191E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7611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2475" y="10226675"/>
            <a:ext cx="37306250" cy="70548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363" y="18653125"/>
            <a:ext cx="30724475" cy="84137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337375" y="1273175"/>
            <a:ext cx="10547350" cy="309292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3738" y="1273175"/>
            <a:ext cx="31491237" cy="309292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2475" y="10226675"/>
            <a:ext cx="37306250" cy="70548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363" y="18653125"/>
            <a:ext cx="30724475" cy="84137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0" y="21153438"/>
            <a:ext cx="37307838" cy="653732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0" y="13952538"/>
            <a:ext cx="37307838" cy="72009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3738" y="5638800"/>
            <a:ext cx="4910137" cy="265636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56275" y="5638800"/>
            <a:ext cx="4911725" cy="265636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925" y="1317625"/>
            <a:ext cx="39503350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3925" y="7369175"/>
            <a:ext cx="19392900" cy="30702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3925" y="10439400"/>
            <a:ext cx="19392900" cy="18965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438" y="7369175"/>
            <a:ext cx="19400837" cy="30702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438" y="10439400"/>
            <a:ext cx="19400837" cy="18965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925" y="1311275"/>
            <a:ext cx="14439900" cy="55768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875" y="1311275"/>
            <a:ext cx="24536400" cy="280939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3925" y="6888163"/>
            <a:ext cx="14439900" cy="225171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663" y="23042563"/>
            <a:ext cx="26335037" cy="27209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663" y="2941638"/>
            <a:ext cx="26335037" cy="197500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663" y="25763538"/>
            <a:ext cx="26335037" cy="3862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337375" y="1273175"/>
            <a:ext cx="10547350" cy="309292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3738" y="1273175"/>
            <a:ext cx="31491237" cy="309292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2475" y="10226675"/>
            <a:ext cx="37306250" cy="70548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363" y="18653125"/>
            <a:ext cx="30724475" cy="84137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0" y="21153438"/>
            <a:ext cx="37307838" cy="653732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0" y="13952538"/>
            <a:ext cx="37307838" cy="72009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3738" y="5638800"/>
            <a:ext cx="21018500" cy="265636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64638" y="5638800"/>
            <a:ext cx="21020087" cy="265636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925" y="1317625"/>
            <a:ext cx="39503350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3925" y="7369175"/>
            <a:ext cx="19392900" cy="30702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3925" y="10439400"/>
            <a:ext cx="19392900" cy="18965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438" y="7369175"/>
            <a:ext cx="19400837" cy="30702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438" y="10439400"/>
            <a:ext cx="19400837" cy="18965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0" y="21153438"/>
            <a:ext cx="37307838" cy="653732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0" y="13952538"/>
            <a:ext cx="37307838" cy="72009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925" y="1311275"/>
            <a:ext cx="14439900" cy="55768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875" y="1311275"/>
            <a:ext cx="24536400" cy="280939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3925" y="6888163"/>
            <a:ext cx="14439900" cy="225171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663" y="23042563"/>
            <a:ext cx="26335037" cy="27209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663" y="2941638"/>
            <a:ext cx="26335037" cy="197500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663" y="25763538"/>
            <a:ext cx="26335037" cy="3862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337375" y="1273175"/>
            <a:ext cx="10547350" cy="309292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3738" y="1273175"/>
            <a:ext cx="31491237" cy="309292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3738" y="5638800"/>
            <a:ext cx="4910137" cy="265636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56275" y="5638800"/>
            <a:ext cx="4911725" cy="265636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925" y="1317625"/>
            <a:ext cx="39503350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3925" y="7369175"/>
            <a:ext cx="19392900" cy="30702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3925" y="10439400"/>
            <a:ext cx="19392900" cy="18965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438" y="7369175"/>
            <a:ext cx="19400837" cy="30702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438" y="10439400"/>
            <a:ext cx="19400837" cy="18965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925" y="1311275"/>
            <a:ext cx="14439900" cy="55768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875" y="1311275"/>
            <a:ext cx="24536400" cy="280939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3925" y="6888163"/>
            <a:ext cx="14439900" cy="225171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663" y="23042563"/>
            <a:ext cx="26335037" cy="27209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663" y="2941638"/>
            <a:ext cx="26335037" cy="197500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663" y="25763538"/>
            <a:ext cx="26335037" cy="3862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6"/>
          <p:cNvSpPr>
            <a:spLocks noChangeArrowheads="1"/>
          </p:cNvSpPr>
          <p:nvPr userDrawn="1"/>
        </p:nvSpPr>
        <p:spPr bwMode="auto">
          <a:xfrm>
            <a:off x="0" y="0"/>
            <a:ext cx="43891200" cy="4800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7" name="Rectangle 33"/>
          <p:cNvSpPr>
            <a:spLocks noChangeArrowheads="1"/>
          </p:cNvSpPr>
          <p:nvPr userDrawn="1"/>
        </p:nvSpPr>
        <p:spPr bwMode="auto">
          <a:xfrm>
            <a:off x="693738" y="5638800"/>
            <a:ext cx="9974262" cy="2656363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8" name="Rectangle 9"/>
          <p:cNvSpPr>
            <a:spLocks noChangeArrowheads="1"/>
          </p:cNvSpPr>
          <p:nvPr userDrawn="1"/>
        </p:nvSpPr>
        <p:spPr bwMode="auto">
          <a:xfrm>
            <a:off x="0" y="4800600"/>
            <a:ext cx="43891200" cy="130175"/>
          </a:xfrm>
          <a:prstGeom prst="rect">
            <a:avLst/>
          </a:prstGeom>
          <a:solidFill>
            <a:srgbClr val="660000"/>
          </a:solidFill>
          <a:ln w="152400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9" name="Text Box 14"/>
          <p:cNvSpPr txBox="1">
            <a:spLocks noChangeArrowheads="1"/>
          </p:cNvSpPr>
          <p:nvPr userDrawn="1"/>
        </p:nvSpPr>
        <p:spPr bwMode="auto">
          <a:xfrm>
            <a:off x="609600" y="32445325"/>
            <a:ext cx="2514600" cy="315913"/>
          </a:xfrm>
          <a:prstGeom prst="rect">
            <a:avLst/>
          </a:prstGeom>
          <a:noFill/>
          <a:ln>
            <a:noFill/>
          </a:ln>
        </p:spPr>
        <p:txBody>
          <a:bodyPr lIns="91267" tIns="45624" rIns="91267" bIns="45624">
            <a:spAutoFit/>
          </a:bodyPr>
          <a:lstStyle>
            <a:lvl1pPr eaLnBrk="0" hangingPunct="0">
              <a:defRPr sz="29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500" b="1">
                <a:solidFill>
                  <a:schemeClr val="bg2"/>
                </a:solidFill>
                <a:latin typeface="Arial" charset="0"/>
              </a:rPr>
              <a:t>TEMPLATE DESIGN © 2008</a:t>
            </a:r>
          </a:p>
          <a:p>
            <a:pPr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1000" b="1">
                <a:solidFill>
                  <a:schemeClr val="bg2"/>
                </a:solidFill>
                <a:latin typeface="Arial" charset="0"/>
              </a:rPr>
              <a:t>www.PosterPresentations.com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960438" y="1273175"/>
            <a:ext cx="41924287" cy="2201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267" tIns="45624" rIns="91267" bIns="4562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1" name="Rectangle 1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3738" y="5638800"/>
            <a:ext cx="9974262" cy="26563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6408" tIns="456408" rIns="456408" bIns="4564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32" name="Rectangle 25"/>
          <p:cNvSpPr>
            <a:spLocks noChangeArrowheads="1"/>
          </p:cNvSpPr>
          <p:nvPr userDrawn="1"/>
        </p:nvSpPr>
        <p:spPr bwMode="auto">
          <a:xfrm>
            <a:off x="0" y="0"/>
            <a:ext cx="43891200" cy="32918400"/>
          </a:xfrm>
          <a:prstGeom prst="rect">
            <a:avLst/>
          </a:prstGeom>
          <a:noFill/>
          <a:ln w="317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3" name="Rectangle 32"/>
          <p:cNvSpPr>
            <a:spLocks noChangeArrowheads="1"/>
          </p:cNvSpPr>
          <p:nvPr userDrawn="1"/>
        </p:nvSpPr>
        <p:spPr bwMode="auto">
          <a:xfrm>
            <a:off x="11490325" y="5638800"/>
            <a:ext cx="9982200" cy="2656363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4" name="Rectangle 34"/>
          <p:cNvSpPr>
            <a:spLocks noChangeArrowheads="1"/>
          </p:cNvSpPr>
          <p:nvPr userDrawn="1"/>
        </p:nvSpPr>
        <p:spPr bwMode="auto">
          <a:xfrm>
            <a:off x="22272625" y="5638800"/>
            <a:ext cx="9982200" cy="2656363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5" name="Rectangle 35"/>
          <p:cNvSpPr>
            <a:spLocks noChangeArrowheads="1"/>
          </p:cNvSpPr>
          <p:nvPr userDrawn="1"/>
        </p:nvSpPr>
        <p:spPr bwMode="auto">
          <a:xfrm>
            <a:off x="33078738" y="5638800"/>
            <a:ext cx="9982200" cy="2656363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8600">
          <a:solidFill>
            <a:srgbClr val="FFFF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600">
          <a:solidFill>
            <a:srgbClr val="FFFFFF"/>
          </a:solidFill>
          <a:latin typeface="Arial Black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600">
          <a:solidFill>
            <a:srgbClr val="FFFFFF"/>
          </a:solidFill>
          <a:latin typeface="Arial Black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600">
          <a:solidFill>
            <a:srgbClr val="FFFFFF"/>
          </a:solidFill>
          <a:latin typeface="Arial Black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600">
          <a:solidFill>
            <a:srgbClr val="FFFFFF"/>
          </a:solidFill>
          <a:latin typeface="Arial Black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600">
          <a:solidFill>
            <a:srgbClr val="FFFFFF"/>
          </a:solidFill>
          <a:latin typeface="Arial Black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600">
          <a:solidFill>
            <a:srgbClr val="FFFFFF"/>
          </a:solidFill>
          <a:latin typeface="Arial Black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600">
          <a:solidFill>
            <a:srgbClr val="FFFFFF"/>
          </a:solidFill>
          <a:latin typeface="Arial Black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600">
          <a:solidFill>
            <a:srgbClr val="FFFFFF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739775" indent="-282575" algn="l" rtl="0" eaLnBrk="0" fontAlgn="base" hangingPunct="0">
        <a:spcBef>
          <a:spcPct val="20000"/>
        </a:spcBef>
        <a:spcAft>
          <a:spcPct val="0"/>
        </a:spcAft>
        <a:buChar char="–"/>
        <a:defRPr sz="29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9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 userDrawn="1"/>
        </p:nvSpPr>
        <p:spPr bwMode="auto">
          <a:xfrm>
            <a:off x="0" y="0"/>
            <a:ext cx="43891200" cy="480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ChangeArrowheads="1"/>
          </p:cNvSpPr>
          <p:nvPr userDrawn="1"/>
        </p:nvSpPr>
        <p:spPr bwMode="auto">
          <a:xfrm>
            <a:off x="693738" y="5638800"/>
            <a:ext cx="9974262" cy="265636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ChangeArrowheads="1"/>
          </p:cNvSpPr>
          <p:nvPr userDrawn="1"/>
        </p:nvSpPr>
        <p:spPr bwMode="auto">
          <a:xfrm>
            <a:off x="0" y="4800600"/>
            <a:ext cx="43891200" cy="130175"/>
          </a:xfrm>
          <a:prstGeom prst="rect">
            <a:avLst/>
          </a:prstGeom>
          <a:solidFill>
            <a:srgbClr val="66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53" name="Text Box 5"/>
          <p:cNvSpPr txBox="1">
            <a:spLocks noChangeArrowheads="1"/>
          </p:cNvSpPr>
          <p:nvPr userDrawn="1"/>
        </p:nvSpPr>
        <p:spPr bwMode="auto">
          <a:xfrm>
            <a:off x="609600" y="32445325"/>
            <a:ext cx="2514600" cy="315913"/>
          </a:xfrm>
          <a:prstGeom prst="rect">
            <a:avLst/>
          </a:prstGeom>
          <a:noFill/>
          <a:ln>
            <a:noFill/>
          </a:ln>
        </p:spPr>
        <p:txBody>
          <a:bodyPr lIns="91267" tIns="45624" rIns="91267" bIns="45624">
            <a:spAutoFit/>
          </a:bodyPr>
          <a:lstStyle>
            <a:lvl1pPr eaLnBrk="0" hangingPunct="0">
              <a:defRPr sz="29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500" b="1">
                <a:solidFill>
                  <a:schemeClr val="bg2"/>
                </a:solidFill>
                <a:latin typeface="Arial" charset="0"/>
              </a:rPr>
              <a:t>POSTER TEMPLATE BY:</a:t>
            </a:r>
          </a:p>
          <a:p>
            <a:pPr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1000" b="1">
                <a:solidFill>
                  <a:schemeClr val="bg2"/>
                </a:solidFill>
                <a:latin typeface="Arial" charset="0"/>
              </a:rPr>
              <a:t>www.PosterPresentations.com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960438" y="1273175"/>
            <a:ext cx="41924287" cy="2201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267" tIns="45624" rIns="91267" bIns="4562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3738" y="5638800"/>
            <a:ext cx="9974262" cy="26563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6408" tIns="456408" rIns="456408" bIns="4564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56" name="Rectangle 8"/>
          <p:cNvSpPr>
            <a:spLocks noChangeArrowheads="1"/>
          </p:cNvSpPr>
          <p:nvPr userDrawn="1"/>
        </p:nvSpPr>
        <p:spPr bwMode="auto">
          <a:xfrm>
            <a:off x="0" y="0"/>
            <a:ext cx="43891200" cy="32918400"/>
          </a:xfrm>
          <a:prstGeom prst="rect">
            <a:avLst/>
          </a:prstGeom>
          <a:noFill/>
          <a:ln w="317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57" name="Rectangle 9"/>
          <p:cNvSpPr>
            <a:spLocks noChangeArrowheads="1"/>
          </p:cNvSpPr>
          <p:nvPr userDrawn="1"/>
        </p:nvSpPr>
        <p:spPr bwMode="auto">
          <a:xfrm>
            <a:off x="11490325" y="5638800"/>
            <a:ext cx="20764500" cy="265636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58" name="Rectangle 11"/>
          <p:cNvSpPr>
            <a:spLocks noChangeArrowheads="1"/>
          </p:cNvSpPr>
          <p:nvPr userDrawn="1"/>
        </p:nvSpPr>
        <p:spPr bwMode="auto">
          <a:xfrm>
            <a:off x="33078738" y="5638800"/>
            <a:ext cx="9982200" cy="265636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739775" indent="-282575" algn="l" rtl="0" eaLnBrk="0" fontAlgn="base" hangingPunct="0">
        <a:spcBef>
          <a:spcPct val="20000"/>
        </a:spcBef>
        <a:spcAft>
          <a:spcPct val="0"/>
        </a:spcAft>
        <a:buChar char="–"/>
        <a:defRPr sz="29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9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 userDrawn="1"/>
        </p:nvSpPr>
        <p:spPr bwMode="auto">
          <a:xfrm>
            <a:off x="0" y="0"/>
            <a:ext cx="43891200" cy="480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ChangeArrowheads="1"/>
          </p:cNvSpPr>
          <p:nvPr userDrawn="1"/>
        </p:nvSpPr>
        <p:spPr bwMode="auto">
          <a:xfrm>
            <a:off x="693738" y="5638800"/>
            <a:ext cx="42367200" cy="265636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ChangeArrowheads="1"/>
          </p:cNvSpPr>
          <p:nvPr userDrawn="1"/>
        </p:nvSpPr>
        <p:spPr bwMode="auto">
          <a:xfrm>
            <a:off x="0" y="4800600"/>
            <a:ext cx="43891200" cy="130175"/>
          </a:xfrm>
          <a:prstGeom prst="rect">
            <a:avLst/>
          </a:prstGeom>
          <a:solidFill>
            <a:srgbClr val="66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77" name="Text Box 5"/>
          <p:cNvSpPr txBox="1">
            <a:spLocks noChangeArrowheads="1"/>
          </p:cNvSpPr>
          <p:nvPr userDrawn="1"/>
        </p:nvSpPr>
        <p:spPr bwMode="auto">
          <a:xfrm>
            <a:off x="609600" y="32445325"/>
            <a:ext cx="2514600" cy="315913"/>
          </a:xfrm>
          <a:prstGeom prst="rect">
            <a:avLst/>
          </a:prstGeom>
          <a:noFill/>
          <a:ln>
            <a:noFill/>
          </a:ln>
        </p:spPr>
        <p:txBody>
          <a:bodyPr lIns="91267" tIns="45624" rIns="91267" bIns="45624">
            <a:spAutoFit/>
          </a:bodyPr>
          <a:lstStyle>
            <a:lvl1pPr eaLnBrk="0" hangingPunct="0">
              <a:defRPr sz="29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500" b="1">
                <a:solidFill>
                  <a:schemeClr val="bg2"/>
                </a:solidFill>
                <a:latin typeface="Arial" charset="0"/>
              </a:rPr>
              <a:t>POSTER TEMPLATE BY:</a:t>
            </a:r>
          </a:p>
          <a:p>
            <a:pPr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1000" b="1">
                <a:solidFill>
                  <a:schemeClr val="bg2"/>
                </a:solidFill>
                <a:latin typeface="Arial" charset="0"/>
              </a:rPr>
              <a:t>www.PosterPresentations.com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960438" y="1273175"/>
            <a:ext cx="41924287" cy="2201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267" tIns="45624" rIns="91267" bIns="4562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3738" y="5638800"/>
            <a:ext cx="42190987" cy="26563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6408" tIns="456408" rIns="456408" bIns="4564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080" name="Rectangle 8"/>
          <p:cNvSpPr>
            <a:spLocks noChangeArrowheads="1"/>
          </p:cNvSpPr>
          <p:nvPr userDrawn="1"/>
        </p:nvSpPr>
        <p:spPr bwMode="auto">
          <a:xfrm>
            <a:off x="0" y="0"/>
            <a:ext cx="43891200" cy="32918400"/>
          </a:xfrm>
          <a:prstGeom prst="rect">
            <a:avLst/>
          </a:prstGeom>
          <a:noFill/>
          <a:ln w="317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739775" indent="-282575" algn="l" rtl="0" eaLnBrk="0" fontAlgn="base" hangingPunct="0">
        <a:spcBef>
          <a:spcPct val="20000"/>
        </a:spcBef>
        <a:spcAft>
          <a:spcPct val="0"/>
        </a:spcAft>
        <a:buChar char="–"/>
        <a:defRPr sz="29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9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5583269" y="39762"/>
            <a:ext cx="32724662" cy="4985766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 wrap="square" lIns="91243" tIns="45614" rIns="91243" bIns="45614" anchor="t">
            <a:spAutoFit/>
          </a:bodyPr>
          <a:lstStyle/>
          <a:p>
            <a:pPr algn="ctr" eaLnBrk="0" hangingPunct="0"/>
            <a:endParaRPr lang="en-US" sz="3600" dirty="0">
              <a:solidFill>
                <a:srgbClr val="F8F8F8"/>
              </a:solidFill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algn="ctr" eaLnBrk="0" hangingPunct="0"/>
            <a:r>
              <a:rPr lang="en-US" sz="8000" dirty="0">
                <a:solidFill>
                  <a:srgbClr val="F8F8F8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Bank Marketing </a:t>
            </a:r>
          </a:p>
          <a:p>
            <a:pPr algn="ctr" eaLnBrk="0" hangingPunct="0"/>
            <a:endParaRPr lang="en-US" sz="8000" dirty="0">
              <a:solidFill>
                <a:srgbClr val="F8F8F8"/>
              </a:solidFill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algn="ctr" eaLnBrk="0" hangingPunct="0"/>
            <a:r>
              <a:rPr lang="en-US" sz="5400" dirty="0">
                <a:solidFill>
                  <a:srgbClr val="F8F8F8"/>
                </a:solidFill>
                <a:latin typeface="Times New Roman"/>
                <a:ea typeface="Calibri"/>
                <a:cs typeface="Times New Roman"/>
              </a:rPr>
              <a:t>Hasan Ahmed Shaik, Shoaib Mohammad, Chandini, Are </a:t>
            </a:r>
            <a:r>
              <a:rPr lang="en-US" sz="5400" dirty="0" err="1">
                <a:solidFill>
                  <a:srgbClr val="F8F8F8"/>
                </a:solidFill>
                <a:latin typeface="Times New Roman"/>
                <a:ea typeface="Calibri"/>
                <a:cs typeface="Times New Roman"/>
              </a:rPr>
              <a:t>Ventaka</a:t>
            </a:r>
            <a:r>
              <a:rPr lang="en-US" sz="5400" dirty="0">
                <a:solidFill>
                  <a:srgbClr val="F8F8F8"/>
                </a:solidFill>
                <a:latin typeface="Times New Roman"/>
                <a:ea typeface="Calibri"/>
                <a:cs typeface="Times New Roman"/>
              </a:rPr>
              <a:t> Subba Rao </a:t>
            </a:r>
          </a:p>
          <a:p>
            <a:pPr algn="ctr" eaLnBrk="0" hangingPunct="0"/>
            <a:r>
              <a:rPr lang="en-US" sz="3600" dirty="0">
                <a:solidFill>
                  <a:srgbClr val="F8F8F8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School of Computing, College of Engineering, Wichita State University</a:t>
            </a:r>
          </a:p>
          <a:p>
            <a:pPr algn="ctr" eaLnBrk="0" hangingPunct="0"/>
            <a:endParaRPr lang="en-US" sz="3200" b="1" dirty="0">
              <a:solidFill>
                <a:srgbClr val="FFFFFF"/>
              </a:solidFill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pic>
        <p:nvPicPr>
          <p:cNvPr id="5" name="Picture 93" descr="C:\Users\Nani\Desktop\wsu_vertical_colo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-1"/>
            <a:ext cx="5583269" cy="4893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 descr="A cartoon character with yellow hair and black background&#10;&#10;Description automatically generated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218999" y="81453"/>
            <a:ext cx="5672201" cy="4730527"/>
          </a:xfrm>
          <a:prstGeom prst="rect">
            <a:avLst/>
          </a:prstGeom>
          <a:noFill/>
        </p:spPr>
      </p:pic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725557" y="5638800"/>
            <a:ext cx="9982200" cy="646113"/>
          </a:xfrm>
          <a:prstGeom prst="rect">
            <a:avLst/>
          </a:prstGeom>
          <a:solidFill>
            <a:srgbClr val="000000"/>
          </a:solidFill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267" tIns="45624" rIns="91267" bIns="45624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3600" b="1" dirty="0">
                <a:solidFill>
                  <a:srgbClr val="F8F8F8"/>
                </a:solidFill>
                <a:latin typeface="Times New Roman" pitchFamily="18" charset="0"/>
                <a:cs typeface="Times New Roman" pitchFamily="18" charset="0"/>
              </a:rPr>
              <a:t>Intro /  Abstract</a:t>
            </a:r>
          </a:p>
        </p:txBody>
      </p:sp>
      <p:sp>
        <p:nvSpPr>
          <p:cNvPr id="11" name="Text Box 405"/>
          <p:cNvSpPr txBox="1">
            <a:spLocks noChangeArrowheads="1"/>
          </p:cNvSpPr>
          <p:nvPr/>
        </p:nvSpPr>
        <p:spPr bwMode="auto">
          <a:xfrm>
            <a:off x="11490324" y="5659188"/>
            <a:ext cx="20791971" cy="646137"/>
          </a:xfrm>
          <a:prstGeom prst="rect">
            <a:avLst/>
          </a:prstGeom>
          <a:solidFill>
            <a:srgbClr val="000000"/>
          </a:solidFill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91267" tIns="45624" rIns="91267" bIns="45624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3600" b="1" dirty="0">
                <a:solidFill>
                  <a:srgbClr val="F8F8F8"/>
                </a:solidFill>
                <a:latin typeface="Times New Roman" pitchFamily="18" charset="0"/>
                <a:cs typeface="Times New Roman" pitchFamily="18" charset="0"/>
              </a:rPr>
              <a:t> RESULTS</a:t>
            </a:r>
          </a:p>
        </p:txBody>
      </p:sp>
      <p:sp>
        <p:nvSpPr>
          <p:cNvPr id="15" name="Text Box 405"/>
          <p:cNvSpPr txBox="1">
            <a:spLocks noChangeArrowheads="1"/>
          </p:cNvSpPr>
          <p:nvPr/>
        </p:nvSpPr>
        <p:spPr bwMode="auto">
          <a:xfrm>
            <a:off x="11494550" y="23639206"/>
            <a:ext cx="20791971" cy="646137"/>
          </a:xfrm>
          <a:prstGeom prst="rect">
            <a:avLst/>
          </a:prstGeom>
          <a:solidFill>
            <a:srgbClr val="000000"/>
          </a:solidFill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91267" tIns="45624" rIns="91267" bIns="45624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3600" b="1" dirty="0">
                <a:solidFill>
                  <a:srgbClr val="F8F8F8"/>
                </a:solidFill>
                <a:latin typeface="Times New Roman" pitchFamily="18" charset="0"/>
                <a:cs typeface="Times New Roman" pitchFamily="18" charset="0"/>
              </a:rPr>
              <a:t>METHODOLOGY AND RESULTS</a:t>
            </a:r>
          </a:p>
        </p:txBody>
      </p:sp>
      <p:sp>
        <p:nvSpPr>
          <p:cNvPr id="16" name="Text Box 417"/>
          <p:cNvSpPr txBox="1">
            <a:spLocks noChangeArrowheads="1"/>
          </p:cNvSpPr>
          <p:nvPr/>
        </p:nvSpPr>
        <p:spPr bwMode="auto">
          <a:xfrm>
            <a:off x="33070945" y="5638008"/>
            <a:ext cx="9982200" cy="646137"/>
          </a:xfrm>
          <a:prstGeom prst="rect">
            <a:avLst/>
          </a:prstGeom>
          <a:solidFill>
            <a:srgbClr val="000000"/>
          </a:solidFill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267" tIns="45624" rIns="91267" bIns="45624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3600" b="1" dirty="0">
                <a:solidFill>
                  <a:srgbClr val="F8F8F8"/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</a:p>
        </p:txBody>
      </p:sp>
      <p:sp>
        <p:nvSpPr>
          <p:cNvPr id="17" name="Text Box 478"/>
          <p:cNvSpPr txBox="1">
            <a:spLocks noChangeArrowheads="1"/>
          </p:cNvSpPr>
          <p:nvPr/>
        </p:nvSpPr>
        <p:spPr bwMode="auto">
          <a:xfrm>
            <a:off x="33042959" y="15884912"/>
            <a:ext cx="9982200" cy="646112"/>
          </a:xfrm>
          <a:prstGeom prst="rect">
            <a:avLst/>
          </a:prstGeom>
          <a:solidFill>
            <a:srgbClr val="000000"/>
          </a:solidFill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267" tIns="45624" rIns="91267" bIns="45624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3600" b="1" dirty="0">
                <a:solidFill>
                  <a:srgbClr val="F8F8F8"/>
                </a:solidFill>
                <a:latin typeface="Times New Roman" pitchFamily="18" charset="0"/>
                <a:cs typeface="Times New Roman" pitchFamily="18" charset="0"/>
              </a:rPr>
              <a:t>DISCUSSIONS </a:t>
            </a:r>
          </a:p>
        </p:txBody>
      </p:sp>
      <p:sp>
        <p:nvSpPr>
          <p:cNvPr id="18" name="Text Box 480"/>
          <p:cNvSpPr txBox="1">
            <a:spLocks noChangeArrowheads="1"/>
          </p:cNvSpPr>
          <p:nvPr/>
        </p:nvSpPr>
        <p:spPr bwMode="auto">
          <a:xfrm>
            <a:off x="33139559" y="24545638"/>
            <a:ext cx="9982200" cy="646112"/>
          </a:xfrm>
          <a:prstGeom prst="rect">
            <a:avLst/>
          </a:prstGeom>
          <a:solidFill>
            <a:srgbClr val="000000"/>
          </a:solidFill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267" tIns="45624" rIns="91267" bIns="45624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3600" b="1" dirty="0">
                <a:solidFill>
                  <a:srgbClr val="F8F8F8"/>
                </a:solidFill>
                <a:latin typeface="Times New Roman" pitchFamily="18" charset="0"/>
                <a:cs typeface="Times New Roman" pitchFamily="18" charset="0"/>
              </a:rPr>
              <a:t>EDA</a:t>
            </a:r>
          </a:p>
        </p:txBody>
      </p:sp>
      <p:sp>
        <p:nvSpPr>
          <p:cNvPr id="20" name="Text Box 405"/>
          <p:cNvSpPr txBox="1">
            <a:spLocks noChangeArrowheads="1"/>
          </p:cNvSpPr>
          <p:nvPr/>
        </p:nvSpPr>
        <p:spPr bwMode="auto">
          <a:xfrm>
            <a:off x="693738" y="23675316"/>
            <a:ext cx="9982200" cy="646113"/>
          </a:xfrm>
          <a:prstGeom prst="rect">
            <a:avLst/>
          </a:prstGeom>
          <a:solidFill>
            <a:srgbClr val="000000"/>
          </a:solidFill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267" tIns="45624" rIns="91267" bIns="45624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3600" b="1" dirty="0">
                <a:solidFill>
                  <a:srgbClr val="F8F8F8"/>
                </a:solidFill>
                <a:latin typeface="Times New Roman" pitchFamily="18" charset="0"/>
                <a:cs typeface="Times New Roman" pitchFamily="18" charset="0"/>
              </a:rPr>
              <a:t>ABOUT THE DATASET</a:t>
            </a:r>
          </a:p>
        </p:txBody>
      </p:sp>
      <p:sp>
        <p:nvSpPr>
          <p:cNvPr id="21" name="Text Box 388"/>
          <p:cNvSpPr txBox="1">
            <a:spLocks noChangeArrowheads="1"/>
          </p:cNvSpPr>
          <p:nvPr/>
        </p:nvSpPr>
        <p:spPr bwMode="auto">
          <a:xfrm>
            <a:off x="693738" y="14168712"/>
            <a:ext cx="9982200" cy="646113"/>
          </a:xfrm>
          <a:prstGeom prst="rect">
            <a:avLst/>
          </a:prstGeom>
          <a:solidFill>
            <a:srgbClr val="000000"/>
          </a:solidFill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267" tIns="45624" rIns="91267" bIns="45624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3600" b="1" dirty="0">
                <a:solidFill>
                  <a:srgbClr val="F8F8F8"/>
                </a:solidFill>
                <a:latin typeface="Times New Roman" pitchFamily="18" charset="0"/>
                <a:cs typeface="Times New Roman" pitchFamily="18" charset="0"/>
              </a:rPr>
              <a:t>RELATED WORKS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574766" y="32395886"/>
            <a:ext cx="2438309" cy="326572"/>
          </a:xfrm>
          <a:prstGeom prst="rect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0" tIns="457200" rIns="457200" bIns="4572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2049" name="Rectangle 2048"/>
          <p:cNvSpPr/>
          <p:nvPr/>
        </p:nvSpPr>
        <p:spPr bwMode="auto">
          <a:xfrm>
            <a:off x="4340255" y="15349814"/>
            <a:ext cx="1325136" cy="77474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0" tIns="457200" rIns="457200" bIns="4572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7566378" y="20545485"/>
            <a:ext cx="2361761" cy="75756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0" tIns="457200" rIns="457200" bIns="4572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33659832" y="21789423"/>
            <a:ext cx="894165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9" name="Oval 108"/>
          <p:cNvSpPr/>
          <p:nvPr/>
        </p:nvSpPr>
        <p:spPr bwMode="auto">
          <a:xfrm>
            <a:off x="35125152" y="13667232"/>
            <a:ext cx="914400" cy="914400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0" tIns="457200" rIns="457200" bIns="4572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43D75F5-70D4-15EE-612F-50F0E060D1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4550" y="7430910"/>
            <a:ext cx="7421886" cy="553696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CD354BB-D963-C333-B84B-57EE04C4965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8980" y="15336085"/>
            <a:ext cx="19010699" cy="8196550"/>
          </a:xfrm>
          <a:prstGeom prst="rect">
            <a:avLst/>
          </a:prstGeom>
        </p:spPr>
      </p:pic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715FC29F-ADF4-6F51-3431-75EEE3AD0C58}"/>
              </a:ext>
            </a:extLst>
          </p:cNvPr>
          <p:cNvSpPr/>
          <p:nvPr/>
        </p:nvSpPr>
        <p:spPr bwMode="auto">
          <a:xfrm>
            <a:off x="21886309" y="14168712"/>
            <a:ext cx="7862171" cy="2039256"/>
          </a:xfrm>
          <a:prstGeom prst="triangl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0" tIns="457200" rIns="457200" bIns="4572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2D82A49-1A38-5A26-41D7-91B925B40FFC}"/>
              </a:ext>
            </a:extLst>
          </p:cNvPr>
          <p:cNvSpPr txBox="1"/>
          <p:nvPr/>
        </p:nvSpPr>
        <p:spPr>
          <a:xfrm>
            <a:off x="21503640" y="1601724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A602E7-18EC-B9A0-8DC4-63C394878271}"/>
              </a:ext>
            </a:extLst>
          </p:cNvPr>
          <p:cNvSpPr txBox="1"/>
          <p:nvPr/>
        </p:nvSpPr>
        <p:spPr>
          <a:xfrm>
            <a:off x="1022302" y="6299831"/>
            <a:ext cx="9121933" cy="8586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b="1" dirty="0"/>
              <a:t>Objective</a:t>
            </a:r>
            <a:br>
              <a:rPr lang="en-US" sz="2600" dirty="0"/>
            </a:br>
            <a:r>
              <a:rPr lang="en-US" sz="2600" dirty="0"/>
              <a:t>Forecast term-deposit uptake to optimize telemarketing efforts</a:t>
            </a:r>
          </a:p>
          <a:p>
            <a:r>
              <a:rPr lang="en-US" sz="2600" b="1" dirty="0"/>
              <a:t>Data Source</a:t>
            </a:r>
            <a:br>
              <a:rPr lang="en-US" sz="2600" dirty="0"/>
            </a:br>
            <a:r>
              <a:rPr lang="en-US" sz="2600" dirty="0"/>
              <a:t>UCI Portuguese retail-bank dataset (May 2008–Nov 2010)</a:t>
            </a:r>
          </a:p>
          <a:p>
            <a:r>
              <a:rPr lang="en-US" sz="2600" b="1" dirty="0"/>
              <a:t>Preprocessing</a:t>
            </a:r>
            <a:br>
              <a:rPr lang="en-US" sz="2600" dirty="0"/>
            </a:br>
            <a:r>
              <a:rPr lang="en-US" sz="2600" dirty="0"/>
              <a:t>Data cleaning, feature encoding, and handling of categorical variables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</a:t>
            </a:r>
            <a:b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Decision Tree classifier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Evaluation</a:t>
            </a:r>
            <a:b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• Accuracy: 76.4 %</a:t>
            </a:r>
            <a:b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• Precision &amp; Recall</a:t>
            </a:r>
            <a:b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• ROC-AUC &amp; Confusion Matrix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Outcomes</a:t>
            </a:r>
            <a:b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• ↑ Conversion rates via targeted calls</a:t>
            </a:r>
            <a:b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• ↓ Total call volume and operational costs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Future Directions</a:t>
            </a:r>
            <a:b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• Hybrid/ensemble models</a:t>
            </a:r>
            <a:b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• Real-time prediction pipelines</a:t>
            </a:r>
            <a:b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• Responsible AI integration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3EE0DFB-3D73-8D11-DFCD-B3BC70456860}"/>
              </a:ext>
            </a:extLst>
          </p:cNvPr>
          <p:cNvSpPr txBox="1"/>
          <p:nvPr/>
        </p:nvSpPr>
        <p:spPr>
          <a:xfrm>
            <a:off x="5358643" y="15006415"/>
            <a:ext cx="5133949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C37FD722-C951-001C-244F-85A61E38BF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343259" y="7538538"/>
            <a:ext cx="5631507" cy="5291236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5E34EB15-66F9-ECF8-78A8-2CC48668E74F}"/>
              </a:ext>
            </a:extLst>
          </p:cNvPr>
          <p:cNvSpPr txBox="1"/>
          <p:nvPr/>
        </p:nvSpPr>
        <p:spPr>
          <a:xfrm>
            <a:off x="33515399" y="7099617"/>
            <a:ext cx="9037320" cy="7232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project aimed to develop a predictive model to identify customers who are likely to subscribe to a term deposit based on their personal and campaign-related attributes. By applying a structured machine learning work, including data preprocessing, handling class imbalance with SMOTE, and using a Decision Tree classifier we were able to achieve meaningful results. The model achieved an accuracy of 76.35% and a recall of 87.86% for the subscribed class, making it a strong candidate for marketing applications  capturing as many potential responders as possible is critical. While the model’s precision (30.73%) indicates some false positives, this trade-off is acceptable in many real-world marketing contexts. Overall, the project demonstrates that even a simple, interpretable model like a Decision Tree can be effectively used to guide data-driven marketing strategies. Further improvements can be explored through ensemble models, hyperparameter tuning, or cost-sensitive learning approaches. </a:t>
            </a:r>
          </a:p>
        </p:txBody>
      </p:sp>
      <p:sp>
        <p:nvSpPr>
          <p:cNvPr id="33" name="Rectangle 6">
            <a:extLst>
              <a:ext uri="{FF2B5EF4-FFF2-40B4-BE49-F238E27FC236}">
                <a16:creationId xmlns:a16="http://schemas.microsoft.com/office/drawing/2014/main" id="{9FB3C467-9F44-FF35-D3F0-1C8083285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6090" y="16820856"/>
            <a:ext cx="8843709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Rectangle 8">
            <a:extLst>
              <a:ext uri="{FF2B5EF4-FFF2-40B4-BE49-F238E27FC236}">
                <a16:creationId xmlns:a16="http://schemas.microsoft.com/office/drawing/2014/main" id="{FCF32503-9EFC-3979-961C-D6B805B4A9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561" y="16047896"/>
            <a:ext cx="9287673" cy="5863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Neural Models w/ Feature Selection</a:t>
            </a:r>
            <a:b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Outperformed logistic regression and decision trees but did not address class imbalance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MLP with Reduction &amp; Imputation</a:t>
            </a:r>
            <a:b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Improved generalizability via feature reduction and missing-value filling; prone to overfitting on smaller samples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Ensemble Methods (RF &amp; SVM)</a:t>
            </a:r>
            <a:b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Achieved &gt;90 % accuracy after extensive tuning; assumed balanced classes and omitted minority precision–recall analysis </a:t>
            </a:r>
          </a:p>
          <a:p>
            <a:pPr eaLnBrk="0" hangingPunct="0">
              <a:buFontTx/>
              <a:buChar char="•"/>
            </a:pP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</a:t>
            </a:r>
            <a:r>
              <a:rPr lang="en-US" altLang="en-US" sz="2500" b="1" dirty="0">
                <a:latin typeface="Arial" panose="020B0604020202020204" pitchFamily="34" charset="0"/>
              </a:rPr>
              <a:t>SMOTE + Naive Bayes Clustering</a:t>
            </a:r>
            <a:br>
              <a:rPr lang="en-US" altLang="en-US" sz="2500" dirty="0">
                <a:latin typeface="Arial" panose="020B0604020202020204" pitchFamily="34" charset="0"/>
              </a:rPr>
            </a:br>
            <a:r>
              <a:rPr lang="en-US" altLang="en-US" sz="2500" dirty="0">
                <a:latin typeface="Arial" panose="020B0604020202020204" pitchFamily="34" charset="0"/>
              </a:rPr>
              <a:t>Combined resampling and clustering to yield G-mean 0.743 and 80.8 % accuracy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his Study</a:t>
            </a:r>
            <a:b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Applies SMOTE-enhanced Decision Tree for interpretability and imbalance correction (76.4 % accuracy)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37CC5A2-FC03-A1E5-99A9-FB087DF58476}"/>
              </a:ext>
            </a:extLst>
          </p:cNvPr>
          <p:cNvSpPr txBox="1"/>
          <p:nvPr/>
        </p:nvSpPr>
        <p:spPr>
          <a:xfrm>
            <a:off x="502871" y="24703555"/>
            <a:ext cx="13375787" cy="7048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0" name="Rectangle 10">
            <a:extLst>
              <a:ext uri="{FF2B5EF4-FFF2-40B4-BE49-F238E27FC236}">
                <a16:creationId xmlns:a16="http://schemas.microsoft.com/office/drawing/2014/main" id="{0A007F25-47AF-8D75-7795-53689871DC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6650" y="25016857"/>
            <a:ext cx="8973238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Status: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Clean (no missing values), mix of categorical &amp; numerical, ready for ML.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Source: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UCI Portuguese retail-bank telemarketing data (May 2008–Nov 2010)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Size: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86 399 records, 15 common input features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Features:</a:t>
            </a:r>
            <a:endParaRPr kumimoji="0" lang="en-US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Demographic: age, job, marital, education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Financial: default, housing, loan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Campaign: contact type, month, call duration, campaign count,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pdays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previous,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poutcome</a:t>
            </a:r>
            <a:endParaRPr kumimoji="0" lang="en-US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Target: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“y” – term-deposit subscription (yes/no; highly imbalanced)</a:t>
            </a:r>
          </a:p>
        </p:txBody>
      </p:sp>
      <p:sp>
        <p:nvSpPr>
          <p:cNvPr id="42" name="Rectangle 11">
            <a:extLst>
              <a:ext uri="{FF2B5EF4-FFF2-40B4-BE49-F238E27FC236}">
                <a16:creationId xmlns:a16="http://schemas.microsoft.com/office/drawing/2014/main" id="{F6E0C12D-ACCE-C612-9C91-7FBB8DED9B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00667" y="25452020"/>
            <a:ext cx="18024238" cy="517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Pipeline:</a:t>
            </a:r>
            <a:b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• Data cleaning &amp; encoding</a:t>
            </a:r>
            <a:b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• SMOTE for class balance</a:t>
            </a:r>
            <a:b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• Decision Tree via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sklearn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Pipeline with manual hyperparameter tuning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Evaluation Metrics:</a:t>
            </a:r>
            <a:b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• Accuracy 76.4 %</a:t>
            </a:r>
            <a:b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• Precision 30.7 %</a:t>
            </a:r>
            <a:b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• Recall 87.9 %</a:t>
            </a:r>
            <a:b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• F1-score 45.5 %</a:t>
            </a:r>
            <a:b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• ROC-AUC 87.3 %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Visuals: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Confusion Matrix &amp; ROC curve for class-separation assessment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EAB9C491-2270-C971-3F4A-62B285793B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041705" y="7647313"/>
            <a:ext cx="7140559" cy="6408975"/>
          </a:xfrm>
          <a:prstGeom prst="rect">
            <a:avLst/>
          </a:prstGeom>
        </p:spPr>
      </p:pic>
      <p:sp>
        <p:nvSpPr>
          <p:cNvPr id="46" name="Rectangle 12">
            <a:extLst>
              <a:ext uri="{FF2B5EF4-FFF2-40B4-BE49-F238E27FC236}">
                <a16:creationId xmlns:a16="http://schemas.microsoft.com/office/drawing/2014/main" id="{3F686CF7-F8D5-577E-9E8C-5C16109F7E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15399" y="17470637"/>
            <a:ext cx="8548113" cy="6555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Baseline Performance</a:t>
            </a:r>
            <a:b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76.4 % accuracy, strong ROC-AUC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Top Drivers</a:t>
            </a:r>
            <a:b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Call duration &amp; prior campaign outcomes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SMOTE Impact</a:t>
            </a:r>
            <a:b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↑ Recall for “yes” but slight ↑ in false positives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Limitations</a:t>
            </a:r>
            <a:b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Rigid tree structure; synthetic-data trade-offs; below ensemble benchmarks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Next Steps</a:t>
            </a:r>
            <a:b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• Explore Random Forest/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XGBoost</a:t>
            </a:r>
            <a:b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• Apply cost-sensitive learning or adjust thresholds</a:t>
            </a:r>
            <a:b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• A/B test on live campaigns</a:t>
            </a:r>
          </a:p>
        </p:txBody>
      </p:sp>
      <p:sp>
        <p:nvSpPr>
          <p:cNvPr id="48" name="Rectangle 13">
            <a:extLst>
              <a:ext uri="{FF2B5EF4-FFF2-40B4-BE49-F238E27FC236}">
                <a16:creationId xmlns:a16="http://schemas.microsoft.com/office/drawing/2014/main" id="{FB733A7E-C519-FC51-2233-CDEFC84A2A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31266" y="25350953"/>
            <a:ext cx="9270221" cy="6832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 Imbalance: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90 % non-subscribers vs 10 % subscribers → SMOTE to even classes (~76 k each)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Univariate:</a:t>
            </a:r>
            <a:endParaRPr kumimoji="0" lang="en-US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Peak age 30–40; mostly married &amp; secondary-educated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50 k calls via cellular vs 20 k telephone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Majority have no default, housing, or personal loans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Bivariate: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Higher subscription rates for cellular contacts, prior-success clients, and longer calls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Correlation:</a:t>
            </a:r>
            <a:endParaRPr kumimoji="0" lang="en-US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Call duration vs subscription (r≈0.40)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Campaign count vs days since last contact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Economic factors (euribor3m,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nr.employed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influence outcomes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864920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AABAC9"/>
      </a:lt1>
      <a:dk2>
        <a:srgbClr val="000000"/>
      </a:dk2>
      <a:lt2>
        <a:srgbClr val="808080"/>
      </a:lt2>
      <a:accent1>
        <a:srgbClr val="D7D7D7"/>
      </a:accent1>
      <a:accent2>
        <a:srgbClr val="003466"/>
      </a:accent2>
      <a:accent3>
        <a:srgbClr val="D2D9E1"/>
      </a:accent3>
      <a:accent4>
        <a:srgbClr val="000000"/>
      </a:accent4>
      <a:accent5>
        <a:srgbClr val="E8E8E8"/>
      </a:accent5>
      <a:accent6>
        <a:srgbClr val="002E5C"/>
      </a:accent6>
      <a:hlink>
        <a:srgbClr val="008000"/>
      </a:hlink>
      <a:folHlink>
        <a:srgbClr val="800000"/>
      </a:folHlink>
    </a:clrScheme>
    <a:fontScheme name="Custom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457200" tIns="457200" rIns="457200" bIns="457200" numCol="1" anchor="t" anchorCtr="0" compatLnSpc="1">
        <a:prstTxWarp prst="textNoShape">
          <a:avLst/>
        </a:prstTxWarp>
        <a:spAutoFit/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457200" tIns="457200" rIns="457200" bIns="457200" numCol="1" anchor="t" anchorCtr="0" compatLnSpc="1">
        <a:prstTxWarp prst="textNoShape">
          <a:avLst/>
        </a:prstTxWarp>
        <a:spAutoFit/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AABAC9"/>
        </a:lt1>
        <a:dk2>
          <a:srgbClr val="000000"/>
        </a:dk2>
        <a:lt2>
          <a:srgbClr val="808080"/>
        </a:lt2>
        <a:accent1>
          <a:srgbClr val="D7D7D7"/>
        </a:accent1>
        <a:accent2>
          <a:srgbClr val="003466"/>
        </a:accent2>
        <a:accent3>
          <a:srgbClr val="D2D9E1"/>
        </a:accent3>
        <a:accent4>
          <a:srgbClr val="000000"/>
        </a:accent4>
        <a:accent5>
          <a:srgbClr val="E8E8E8"/>
        </a:accent5>
        <a:accent6>
          <a:srgbClr val="002E5C"/>
        </a:accent6>
        <a:hlink>
          <a:srgbClr val="008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603000"/>
        </a:dk1>
        <a:lt1>
          <a:srgbClr val="CF9860"/>
        </a:lt1>
        <a:dk2>
          <a:srgbClr val="000000"/>
        </a:dk2>
        <a:lt2>
          <a:srgbClr val="808080"/>
        </a:lt2>
        <a:accent1>
          <a:srgbClr val="FFFFCF"/>
        </a:accent1>
        <a:accent2>
          <a:srgbClr val="603000"/>
        </a:accent2>
        <a:accent3>
          <a:srgbClr val="E4CAB6"/>
        </a:accent3>
        <a:accent4>
          <a:srgbClr val="512700"/>
        </a:accent4>
        <a:accent5>
          <a:srgbClr val="FFFFE4"/>
        </a:accent5>
        <a:accent6>
          <a:srgbClr val="562A00"/>
        </a:accent6>
        <a:hlink>
          <a:srgbClr val="C21414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505750"/>
        </a:dk1>
        <a:lt1>
          <a:srgbClr val="FFFFFF"/>
        </a:lt1>
        <a:dk2>
          <a:srgbClr val="000000"/>
        </a:dk2>
        <a:lt2>
          <a:srgbClr val="808080"/>
        </a:lt2>
        <a:accent1>
          <a:srgbClr val="DFDFDF"/>
        </a:accent1>
        <a:accent2>
          <a:srgbClr val="9F3000"/>
        </a:accent2>
        <a:accent3>
          <a:srgbClr val="FFFFFF"/>
        </a:accent3>
        <a:accent4>
          <a:srgbClr val="434943"/>
        </a:accent4>
        <a:accent5>
          <a:srgbClr val="ECECEC"/>
        </a:accent5>
        <a:accent6>
          <a:srgbClr val="902A00"/>
        </a:accent6>
        <a:hlink>
          <a:srgbClr val="C21414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3A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CF"/>
        </a:accent1>
        <a:accent2>
          <a:srgbClr val="9F0000"/>
        </a:accent2>
        <a:accent3>
          <a:srgbClr val="FFFFFF"/>
        </a:accent3>
        <a:accent4>
          <a:srgbClr val="300000"/>
        </a:accent4>
        <a:accent5>
          <a:srgbClr val="FFFFE4"/>
        </a:accent5>
        <a:accent6>
          <a:srgbClr val="90000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2336"/>
        </a:dk1>
        <a:lt1>
          <a:srgbClr val="E8F0F8"/>
        </a:lt1>
        <a:dk2>
          <a:srgbClr val="000000"/>
        </a:dk2>
        <a:lt2>
          <a:srgbClr val="808080"/>
        </a:lt2>
        <a:accent1>
          <a:srgbClr val="FFFFEF"/>
        </a:accent1>
        <a:accent2>
          <a:srgbClr val="00679F"/>
        </a:accent2>
        <a:accent3>
          <a:srgbClr val="F2F6FB"/>
        </a:accent3>
        <a:accent4>
          <a:srgbClr val="001C2D"/>
        </a:accent4>
        <a:accent5>
          <a:srgbClr val="FFFFF6"/>
        </a:accent5>
        <a:accent6>
          <a:srgbClr val="005D9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2336"/>
        </a:dk1>
        <a:lt1>
          <a:srgbClr val="CFC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3060"/>
        </a:accent2>
        <a:accent3>
          <a:srgbClr val="E4E4FF"/>
        </a:accent3>
        <a:accent4>
          <a:srgbClr val="001C2D"/>
        </a:accent4>
        <a:accent5>
          <a:srgbClr val="FFFFFF"/>
        </a:accent5>
        <a:accent6>
          <a:srgbClr val="002A56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EAEAEA"/>
        </a:accent1>
        <a:accent2>
          <a:srgbClr val="4B4B4B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434343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0000"/>
        </a:dk1>
        <a:lt1>
          <a:srgbClr val="E3DABB"/>
        </a:lt1>
        <a:dk2>
          <a:srgbClr val="000000"/>
        </a:dk2>
        <a:lt2>
          <a:srgbClr val="808080"/>
        </a:lt2>
        <a:accent1>
          <a:srgbClr val="EAEAEA"/>
        </a:accent1>
        <a:accent2>
          <a:srgbClr val="065290"/>
        </a:accent2>
        <a:accent3>
          <a:srgbClr val="EFEADA"/>
        </a:accent3>
        <a:accent4>
          <a:srgbClr val="000000"/>
        </a:accent4>
        <a:accent5>
          <a:srgbClr val="F3F3F3"/>
        </a:accent5>
        <a:accent6>
          <a:srgbClr val="054982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9">
        <a:dk1>
          <a:srgbClr val="00009F"/>
        </a:dk1>
        <a:lt1>
          <a:srgbClr val="FFC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60009F"/>
        </a:accent2>
        <a:accent3>
          <a:srgbClr val="FFE4FF"/>
        </a:accent3>
        <a:accent4>
          <a:srgbClr val="000087"/>
        </a:accent4>
        <a:accent5>
          <a:srgbClr val="FFFFFF"/>
        </a:accent5>
        <a:accent6>
          <a:srgbClr val="56009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003000"/>
        </a:dk1>
        <a:lt1>
          <a:srgbClr val="9FCF9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6730"/>
        </a:accent2>
        <a:accent3>
          <a:srgbClr val="CDE4CD"/>
        </a:accent3>
        <a:accent4>
          <a:srgbClr val="002700"/>
        </a:accent4>
        <a:accent5>
          <a:srgbClr val="FFFFFF"/>
        </a:accent5>
        <a:accent6>
          <a:srgbClr val="005D2A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000000"/>
        </a:dk1>
        <a:lt1>
          <a:srgbClr val="FFFFD5"/>
        </a:lt1>
        <a:dk2>
          <a:srgbClr val="000000"/>
        </a:dk2>
        <a:lt2>
          <a:srgbClr val="808080"/>
        </a:lt2>
        <a:accent1>
          <a:srgbClr val="D7DFCF"/>
        </a:accent1>
        <a:accent2>
          <a:srgbClr val="661600"/>
        </a:accent2>
        <a:accent3>
          <a:srgbClr val="FFFFE7"/>
        </a:accent3>
        <a:accent4>
          <a:srgbClr val="000000"/>
        </a:accent4>
        <a:accent5>
          <a:srgbClr val="E8ECE4"/>
        </a:accent5>
        <a:accent6>
          <a:srgbClr val="5C1300"/>
        </a:accent6>
        <a:hlink>
          <a:srgbClr val="008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ustom Design">
  <a:themeElements>
    <a:clrScheme name="1_Custom Design 2">
      <a:dk1>
        <a:srgbClr val="603000"/>
      </a:dk1>
      <a:lt1>
        <a:srgbClr val="CF9860"/>
      </a:lt1>
      <a:dk2>
        <a:srgbClr val="000000"/>
      </a:dk2>
      <a:lt2>
        <a:srgbClr val="808080"/>
      </a:lt2>
      <a:accent1>
        <a:srgbClr val="FFFFCF"/>
      </a:accent1>
      <a:accent2>
        <a:srgbClr val="603000"/>
      </a:accent2>
      <a:accent3>
        <a:srgbClr val="E4CAB6"/>
      </a:accent3>
      <a:accent4>
        <a:srgbClr val="512700"/>
      </a:accent4>
      <a:accent5>
        <a:srgbClr val="FFFFE4"/>
      </a:accent5>
      <a:accent6>
        <a:srgbClr val="562A00"/>
      </a:accent6>
      <a:hlink>
        <a:srgbClr val="C21414"/>
      </a:hlink>
      <a:folHlink>
        <a:srgbClr val="660066"/>
      </a:folHlink>
    </a:clrScheme>
    <a:fontScheme name="1_Custom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457200" tIns="457200" rIns="457200" bIns="457200" numCol="1" anchor="t" anchorCtr="0" compatLnSpc="1">
        <a:prstTxWarp prst="textNoShape">
          <a:avLst/>
        </a:prstTxWarp>
        <a:spAutoFit/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457200" tIns="457200" rIns="457200" bIns="457200" numCol="1" anchor="t" anchorCtr="0" compatLnSpc="1">
        <a:prstTxWarp prst="textNoShape">
          <a:avLst/>
        </a:prstTxWarp>
        <a:spAutoFit/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</a:objectDefaults>
  <a:extraClrSchemeLst>
    <a:extraClrScheme>
      <a:clrScheme name="1_Custom Design 1">
        <a:dk1>
          <a:srgbClr val="000000"/>
        </a:dk1>
        <a:lt1>
          <a:srgbClr val="AABAC9"/>
        </a:lt1>
        <a:dk2>
          <a:srgbClr val="000000"/>
        </a:dk2>
        <a:lt2>
          <a:srgbClr val="808080"/>
        </a:lt2>
        <a:accent1>
          <a:srgbClr val="D7D7D7"/>
        </a:accent1>
        <a:accent2>
          <a:srgbClr val="003466"/>
        </a:accent2>
        <a:accent3>
          <a:srgbClr val="D2D9E1"/>
        </a:accent3>
        <a:accent4>
          <a:srgbClr val="000000"/>
        </a:accent4>
        <a:accent5>
          <a:srgbClr val="E8E8E8"/>
        </a:accent5>
        <a:accent6>
          <a:srgbClr val="002E5C"/>
        </a:accent6>
        <a:hlink>
          <a:srgbClr val="008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603000"/>
        </a:dk1>
        <a:lt1>
          <a:srgbClr val="CF9860"/>
        </a:lt1>
        <a:dk2>
          <a:srgbClr val="000000"/>
        </a:dk2>
        <a:lt2>
          <a:srgbClr val="808080"/>
        </a:lt2>
        <a:accent1>
          <a:srgbClr val="FFFFCF"/>
        </a:accent1>
        <a:accent2>
          <a:srgbClr val="603000"/>
        </a:accent2>
        <a:accent3>
          <a:srgbClr val="E4CAB6"/>
        </a:accent3>
        <a:accent4>
          <a:srgbClr val="512700"/>
        </a:accent4>
        <a:accent5>
          <a:srgbClr val="FFFFE4"/>
        </a:accent5>
        <a:accent6>
          <a:srgbClr val="562A00"/>
        </a:accent6>
        <a:hlink>
          <a:srgbClr val="C21414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505750"/>
        </a:dk1>
        <a:lt1>
          <a:srgbClr val="FFFFFF"/>
        </a:lt1>
        <a:dk2>
          <a:srgbClr val="000000"/>
        </a:dk2>
        <a:lt2>
          <a:srgbClr val="808080"/>
        </a:lt2>
        <a:accent1>
          <a:srgbClr val="DFDFDF"/>
        </a:accent1>
        <a:accent2>
          <a:srgbClr val="9F3000"/>
        </a:accent2>
        <a:accent3>
          <a:srgbClr val="FFFFFF"/>
        </a:accent3>
        <a:accent4>
          <a:srgbClr val="434943"/>
        </a:accent4>
        <a:accent5>
          <a:srgbClr val="ECECEC"/>
        </a:accent5>
        <a:accent6>
          <a:srgbClr val="902A00"/>
        </a:accent6>
        <a:hlink>
          <a:srgbClr val="C21414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3A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CF"/>
        </a:accent1>
        <a:accent2>
          <a:srgbClr val="9F0000"/>
        </a:accent2>
        <a:accent3>
          <a:srgbClr val="FFFFFF"/>
        </a:accent3>
        <a:accent4>
          <a:srgbClr val="300000"/>
        </a:accent4>
        <a:accent5>
          <a:srgbClr val="FFFFE4"/>
        </a:accent5>
        <a:accent6>
          <a:srgbClr val="90000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2336"/>
        </a:dk1>
        <a:lt1>
          <a:srgbClr val="E8F0F8"/>
        </a:lt1>
        <a:dk2>
          <a:srgbClr val="000000"/>
        </a:dk2>
        <a:lt2>
          <a:srgbClr val="808080"/>
        </a:lt2>
        <a:accent1>
          <a:srgbClr val="FFFFEF"/>
        </a:accent1>
        <a:accent2>
          <a:srgbClr val="00679F"/>
        </a:accent2>
        <a:accent3>
          <a:srgbClr val="F2F6FB"/>
        </a:accent3>
        <a:accent4>
          <a:srgbClr val="001C2D"/>
        </a:accent4>
        <a:accent5>
          <a:srgbClr val="FFFFF6"/>
        </a:accent5>
        <a:accent6>
          <a:srgbClr val="005D9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2336"/>
        </a:dk1>
        <a:lt1>
          <a:srgbClr val="CFC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3060"/>
        </a:accent2>
        <a:accent3>
          <a:srgbClr val="E4E4FF"/>
        </a:accent3>
        <a:accent4>
          <a:srgbClr val="001C2D"/>
        </a:accent4>
        <a:accent5>
          <a:srgbClr val="FFFFFF"/>
        </a:accent5>
        <a:accent6>
          <a:srgbClr val="002A56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EAEAEA"/>
        </a:accent1>
        <a:accent2>
          <a:srgbClr val="4B4B4B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434343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0000"/>
        </a:dk1>
        <a:lt1>
          <a:srgbClr val="E3DABB"/>
        </a:lt1>
        <a:dk2>
          <a:srgbClr val="000000"/>
        </a:dk2>
        <a:lt2>
          <a:srgbClr val="808080"/>
        </a:lt2>
        <a:accent1>
          <a:srgbClr val="EAEAEA"/>
        </a:accent1>
        <a:accent2>
          <a:srgbClr val="065290"/>
        </a:accent2>
        <a:accent3>
          <a:srgbClr val="EFEADA"/>
        </a:accent3>
        <a:accent4>
          <a:srgbClr val="000000"/>
        </a:accent4>
        <a:accent5>
          <a:srgbClr val="F3F3F3"/>
        </a:accent5>
        <a:accent6>
          <a:srgbClr val="054982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00009F"/>
        </a:dk1>
        <a:lt1>
          <a:srgbClr val="FFC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60009F"/>
        </a:accent2>
        <a:accent3>
          <a:srgbClr val="FFE4FF"/>
        </a:accent3>
        <a:accent4>
          <a:srgbClr val="000087"/>
        </a:accent4>
        <a:accent5>
          <a:srgbClr val="FFFFFF"/>
        </a:accent5>
        <a:accent6>
          <a:srgbClr val="56009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003000"/>
        </a:dk1>
        <a:lt1>
          <a:srgbClr val="9FCF9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6730"/>
        </a:accent2>
        <a:accent3>
          <a:srgbClr val="CDE4CD"/>
        </a:accent3>
        <a:accent4>
          <a:srgbClr val="002700"/>
        </a:accent4>
        <a:accent5>
          <a:srgbClr val="FFFFFF"/>
        </a:accent5>
        <a:accent6>
          <a:srgbClr val="005D2A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000000"/>
        </a:dk1>
        <a:lt1>
          <a:srgbClr val="FFFFD5"/>
        </a:lt1>
        <a:dk2>
          <a:srgbClr val="000000"/>
        </a:dk2>
        <a:lt2>
          <a:srgbClr val="808080"/>
        </a:lt2>
        <a:accent1>
          <a:srgbClr val="D7DFCF"/>
        </a:accent1>
        <a:accent2>
          <a:srgbClr val="661600"/>
        </a:accent2>
        <a:accent3>
          <a:srgbClr val="FFFFE7"/>
        </a:accent3>
        <a:accent4>
          <a:srgbClr val="000000"/>
        </a:accent4>
        <a:accent5>
          <a:srgbClr val="E8ECE4"/>
        </a:accent5>
        <a:accent6>
          <a:srgbClr val="5C1300"/>
        </a:accent6>
        <a:hlink>
          <a:srgbClr val="008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Custom Design">
  <a:themeElements>
    <a:clrScheme name="2_Custom Design 1">
      <a:dk1>
        <a:srgbClr val="000000"/>
      </a:dk1>
      <a:lt1>
        <a:srgbClr val="AABAC9"/>
      </a:lt1>
      <a:dk2>
        <a:srgbClr val="000000"/>
      </a:dk2>
      <a:lt2>
        <a:srgbClr val="808080"/>
      </a:lt2>
      <a:accent1>
        <a:srgbClr val="D7D7D7"/>
      </a:accent1>
      <a:accent2>
        <a:srgbClr val="003466"/>
      </a:accent2>
      <a:accent3>
        <a:srgbClr val="D2D9E1"/>
      </a:accent3>
      <a:accent4>
        <a:srgbClr val="000000"/>
      </a:accent4>
      <a:accent5>
        <a:srgbClr val="E8E8E8"/>
      </a:accent5>
      <a:accent6>
        <a:srgbClr val="002E5C"/>
      </a:accent6>
      <a:hlink>
        <a:srgbClr val="008000"/>
      </a:hlink>
      <a:folHlink>
        <a:srgbClr val="800000"/>
      </a:folHlink>
    </a:clrScheme>
    <a:fontScheme name="2_Custom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457200" tIns="457200" rIns="457200" bIns="457200" numCol="1" anchor="t" anchorCtr="0" compatLnSpc="1">
        <a:prstTxWarp prst="textNoShape">
          <a:avLst/>
        </a:prstTxWarp>
        <a:spAutoFit/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457200" tIns="457200" rIns="457200" bIns="457200" numCol="1" anchor="t" anchorCtr="0" compatLnSpc="1">
        <a:prstTxWarp prst="textNoShape">
          <a:avLst/>
        </a:prstTxWarp>
        <a:spAutoFit/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</a:objectDefaults>
  <a:extraClrSchemeLst>
    <a:extraClrScheme>
      <a:clrScheme name="2_Custom Design 1">
        <a:dk1>
          <a:srgbClr val="000000"/>
        </a:dk1>
        <a:lt1>
          <a:srgbClr val="AABAC9"/>
        </a:lt1>
        <a:dk2>
          <a:srgbClr val="000000"/>
        </a:dk2>
        <a:lt2>
          <a:srgbClr val="808080"/>
        </a:lt2>
        <a:accent1>
          <a:srgbClr val="D7D7D7"/>
        </a:accent1>
        <a:accent2>
          <a:srgbClr val="003466"/>
        </a:accent2>
        <a:accent3>
          <a:srgbClr val="D2D9E1"/>
        </a:accent3>
        <a:accent4>
          <a:srgbClr val="000000"/>
        </a:accent4>
        <a:accent5>
          <a:srgbClr val="E8E8E8"/>
        </a:accent5>
        <a:accent6>
          <a:srgbClr val="002E5C"/>
        </a:accent6>
        <a:hlink>
          <a:srgbClr val="008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2">
        <a:dk1>
          <a:srgbClr val="603000"/>
        </a:dk1>
        <a:lt1>
          <a:srgbClr val="CF9860"/>
        </a:lt1>
        <a:dk2>
          <a:srgbClr val="000000"/>
        </a:dk2>
        <a:lt2>
          <a:srgbClr val="808080"/>
        </a:lt2>
        <a:accent1>
          <a:srgbClr val="FFFFCF"/>
        </a:accent1>
        <a:accent2>
          <a:srgbClr val="603000"/>
        </a:accent2>
        <a:accent3>
          <a:srgbClr val="E4CAB6"/>
        </a:accent3>
        <a:accent4>
          <a:srgbClr val="512700"/>
        </a:accent4>
        <a:accent5>
          <a:srgbClr val="FFFFE4"/>
        </a:accent5>
        <a:accent6>
          <a:srgbClr val="562A00"/>
        </a:accent6>
        <a:hlink>
          <a:srgbClr val="C21414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3">
        <a:dk1>
          <a:srgbClr val="505750"/>
        </a:dk1>
        <a:lt1>
          <a:srgbClr val="FFFFFF"/>
        </a:lt1>
        <a:dk2>
          <a:srgbClr val="000000"/>
        </a:dk2>
        <a:lt2>
          <a:srgbClr val="808080"/>
        </a:lt2>
        <a:accent1>
          <a:srgbClr val="DFDFDF"/>
        </a:accent1>
        <a:accent2>
          <a:srgbClr val="9F3000"/>
        </a:accent2>
        <a:accent3>
          <a:srgbClr val="FFFFFF"/>
        </a:accent3>
        <a:accent4>
          <a:srgbClr val="434943"/>
        </a:accent4>
        <a:accent5>
          <a:srgbClr val="ECECEC"/>
        </a:accent5>
        <a:accent6>
          <a:srgbClr val="902A00"/>
        </a:accent6>
        <a:hlink>
          <a:srgbClr val="C21414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4">
        <a:dk1>
          <a:srgbClr val="3A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CF"/>
        </a:accent1>
        <a:accent2>
          <a:srgbClr val="9F0000"/>
        </a:accent2>
        <a:accent3>
          <a:srgbClr val="FFFFFF"/>
        </a:accent3>
        <a:accent4>
          <a:srgbClr val="300000"/>
        </a:accent4>
        <a:accent5>
          <a:srgbClr val="FFFFE4"/>
        </a:accent5>
        <a:accent6>
          <a:srgbClr val="90000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5">
        <a:dk1>
          <a:srgbClr val="002336"/>
        </a:dk1>
        <a:lt1>
          <a:srgbClr val="E8F0F8"/>
        </a:lt1>
        <a:dk2>
          <a:srgbClr val="000000"/>
        </a:dk2>
        <a:lt2>
          <a:srgbClr val="808080"/>
        </a:lt2>
        <a:accent1>
          <a:srgbClr val="FFFFEF"/>
        </a:accent1>
        <a:accent2>
          <a:srgbClr val="00679F"/>
        </a:accent2>
        <a:accent3>
          <a:srgbClr val="F2F6FB"/>
        </a:accent3>
        <a:accent4>
          <a:srgbClr val="001C2D"/>
        </a:accent4>
        <a:accent5>
          <a:srgbClr val="FFFFF6"/>
        </a:accent5>
        <a:accent6>
          <a:srgbClr val="005D9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6">
        <a:dk1>
          <a:srgbClr val="002336"/>
        </a:dk1>
        <a:lt1>
          <a:srgbClr val="CFC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3060"/>
        </a:accent2>
        <a:accent3>
          <a:srgbClr val="E4E4FF"/>
        </a:accent3>
        <a:accent4>
          <a:srgbClr val="001C2D"/>
        </a:accent4>
        <a:accent5>
          <a:srgbClr val="FFFFFF"/>
        </a:accent5>
        <a:accent6>
          <a:srgbClr val="002A56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EAEAEA"/>
        </a:accent1>
        <a:accent2>
          <a:srgbClr val="4B4B4B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434343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8">
        <a:dk1>
          <a:srgbClr val="000000"/>
        </a:dk1>
        <a:lt1>
          <a:srgbClr val="E3DABB"/>
        </a:lt1>
        <a:dk2>
          <a:srgbClr val="000000"/>
        </a:dk2>
        <a:lt2>
          <a:srgbClr val="808080"/>
        </a:lt2>
        <a:accent1>
          <a:srgbClr val="EAEAEA"/>
        </a:accent1>
        <a:accent2>
          <a:srgbClr val="065290"/>
        </a:accent2>
        <a:accent3>
          <a:srgbClr val="EFEADA"/>
        </a:accent3>
        <a:accent4>
          <a:srgbClr val="000000"/>
        </a:accent4>
        <a:accent5>
          <a:srgbClr val="F3F3F3"/>
        </a:accent5>
        <a:accent6>
          <a:srgbClr val="054982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9">
        <a:dk1>
          <a:srgbClr val="00009F"/>
        </a:dk1>
        <a:lt1>
          <a:srgbClr val="FFC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60009F"/>
        </a:accent2>
        <a:accent3>
          <a:srgbClr val="FFE4FF"/>
        </a:accent3>
        <a:accent4>
          <a:srgbClr val="000087"/>
        </a:accent4>
        <a:accent5>
          <a:srgbClr val="FFFFFF"/>
        </a:accent5>
        <a:accent6>
          <a:srgbClr val="56009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10">
        <a:dk1>
          <a:srgbClr val="003000"/>
        </a:dk1>
        <a:lt1>
          <a:srgbClr val="9FCF9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6730"/>
        </a:accent2>
        <a:accent3>
          <a:srgbClr val="CDE4CD"/>
        </a:accent3>
        <a:accent4>
          <a:srgbClr val="002700"/>
        </a:accent4>
        <a:accent5>
          <a:srgbClr val="FFFFFF"/>
        </a:accent5>
        <a:accent6>
          <a:srgbClr val="005D2A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11">
        <a:dk1>
          <a:srgbClr val="000000"/>
        </a:dk1>
        <a:lt1>
          <a:srgbClr val="FFFFD5"/>
        </a:lt1>
        <a:dk2>
          <a:srgbClr val="000000"/>
        </a:dk2>
        <a:lt2>
          <a:srgbClr val="808080"/>
        </a:lt2>
        <a:accent1>
          <a:srgbClr val="D7DFCF"/>
        </a:accent1>
        <a:accent2>
          <a:srgbClr val="661600"/>
        </a:accent2>
        <a:accent3>
          <a:srgbClr val="FFFFE7"/>
        </a:accent3>
        <a:accent4>
          <a:srgbClr val="000000"/>
        </a:accent4>
        <a:accent5>
          <a:srgbClr val="E8ECE4"/>
        </a:accent5>
        <a:accent6>
          <a:srgbClr val="5C1300"/>
        </a:accent6>
        <a:hlink>
          <a:srgbClr val="008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4E4B6E441AF314EAD9389E4F8CEBFA2" ma:contentTypeVersion="4" ma:contentTypeDescription="Create a new document." ma:contentTypeScope="" ma:versionID="0dc23eadc684f56027d44931e2b9a31c">
  <xsd:schema xmlns:xsd="http://www.w3.org/2001/XMLSchema" xmlns:xs="http://www.w3.org/2001/XMLSchema" xmlns:p="http://schemas.microsoft.com/office/2006/metadata/properties" xmlns:ns2="5d551d6d-66ef-48eb-a0b0-eed9072164a9" targetNamespace="http://schemas.microsoft.com/office/2006/metadata/properties" ma:root="true" ma:fieldsID="1a53bd9c5caf25e06bfd31a69649a04e" ns2:_="">
    <xsd:import namespace="5d551d6d-66ef-48eb-a0b0-eed9072164a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551d6d-66ef-48eb-a0b0-eed9072164a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315F847-49B2-48E5-A1C9-75E72788AEC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18C2F2E-4838-4CE8-A9C6-1BC1DADE1D8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5A153DC-C4DB-40A3-AEA2-28F662E4C8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d551d6d-66ef-48eb-a0b0-eed9072164a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20796</TotalTime>
  <Words>723</Words>
  <Application>Microsoft Office PowerPoint</Application>
  <PresentationFormat>Custom</PresentationFormat>
  <Paragraphs>53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Arial Black</vt:lpstr>
      <vt:lpstr>Arial Narrow</vt:lpstr>
      <vt:lpstr>Times New Roman</vt:lpstr>
      <vt:lpstr>Custom Design</vt:lpstr>
      <vt:lpstr>1_Custom Design</vt:lpstr>
      <vt:lpstr>2_Custom Design</vt:lpstr>
      <vt:lpstr>PowerPoint Presentation</vt:lpstr>
    </vt:vector>
  </TitlesOfParts>
  <Company>www.PosterPresentations.com</Company>
  <LinksUpToDate>false</LinksUpToDate>
  <SharedDoc>false</SharedDoc>
  <HyperlinkBase>http://www.posterpresentations.com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48x36 Poster Template</dc:title>
  <dc:subject>Free PowerPoint poster templates</dc:subject>
  <dc:creator>A. Kotoulas</dc:creator>
  <cp:keywords>poster presentation, poster design, poster template</cp:keywords>
  <dc:description>Non-authorized printing of this poster template by any commercial printing service other than PosterPresentations.com is strictly prohibited._x000d_
Non-profit educational printing centers are exempt._x000d_
To obtain printing authorization call:_x000d_
1.866.649.3004_x000d_
_x000d_
© 2007 Canterbury Media Services, Inc</dc:description>
  <cp:lastModifiedBy>Shaik, Hasan Ahmed</cp:lastModifiedBy>
  <cp:revision>322</cp:revision>
  <cp:lastPrinted>2018-12-18T16:27:10Z</cp:lastPrinted>
  <dcterms:created xsi:type="dcterms:W3CDTF">2005-05-18T01:24:28Z</dcterms:created>
  <dcterms:modified xsi:type="dcterms:W3CDTF">2025-05-03T02:46:18Z</dcterms:modified>
  <cp:category>Powerpoint poster templates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0x01010064E4B6E441AF314EAD9389E4F8CEBFA2</vt:lpwstr>
  </property>
</Properties>
</file>