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HealthAI: Offline Disease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Python, scikit-learn, and Gradio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HealthAI is a lightweight, offline AI healthcare assistant.</a:t>
            </a:r>
          </a:p>
          <a:p>
            <a:r>
              <a:t>It predicts diseases based on user symptoms and provides home remedies.</a:t>
            </a:r>
          </a:p>
          <a:p/>
          <a:p>
            <a:r>
              <a:t>✅ No internet APIs or tokens required</a:t>
            </a:r>
          </a:p>
          <a:p>
            <a:r>
              <a:t>✅ Interactive web UI using Gradio</a:t>
            </a:r>
          </a:p>
          <a:p>
            <a:r>
              <a:t>✅ Simple ML model using scikit-learn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scikit-learn (Naive Bayes classifier)</a:t>
            </a:r>
          </a:p>
          <a:p>
            <a:r>
              <a:t>- pandas for data handling</a:t>
            </a:r>
          </a:p>
          <a:p>
            <a:r>
              <a:t>- Gradio for UI</a:t>
            </a:r>
          </a:p>
          <a:p>
            <a:r>
              <a:t>- Google Colab for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📷 Live App Screenshot</a:t>
            </a:r>
          </a:p>
        </p:txBody>
      </p:sp>
      <p:pic>
        <p:nvPicPr>
          <p:cNvPr id="3" name="Picture 2" descr="Screenshot 2025-06-24 160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3955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selects symptoms (Fever, Cough, Headache)</a:t>
            </a:r>
          </a:p>
          <a:p>
            <a:r>
              <a:t>2. Model predicts most likely disease</a:t>
            </a:r>
          </a:p>
          <a:p>
            <a:r>
              <a:t>3. Remedy is selected from a local dictionary</a:t>
            </a:r>
          </a:p>
          <a:p>
            <a:r>
              <a:t>4. Results are shown in a Gradio web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