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0C873B-61F2-49C2-94B7-3F2410471B4A}"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C873B-61F2-49C2-94B7-3F2410471B4A}"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C873B-61F2-49C2-94B7-3F2410471B4A}"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C873B-61F2-49C2-94B7-3F2410471B4A}"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C873B-61F2-49C2-94B7-3F2410471B4A}"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0C873B-61F2-49C2-94B7-3F2410471B4A}"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0C873B-61F2-49C2-94B7-3F2410471B4A}" type="datetimeFigureOut">
              <a:rPr lang="en-US" smtClean="0"/>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0C873B-61F2-49C2-94B7-3F2410471B4A}" type="datetimeFigureOut">
              <a:rPr lang="en-US" smtClean="0"/>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C873B-61F2-49C2-94B7-3F2410471B4A}" type="datetimeFigureOut">
              <a:rPr lang="en-US" smtClean="0"/>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C873B-61F2-49C2-94B7-3F2410471B4A}"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C873B-61F2-49C2-94B7-3F2410471B4A}"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4BBCE-4275-46A6-9CE7-D024F72F23A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C873B-61F2-49C2-94B7-3F2410471B4A}" type="datetimeFigureOut">
              <a:rPr lang="en-US" smtClean="0"/>
              <a:t>3/13/2025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4BBCE-4275-46A6-9CE7-D024F72F23A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4800600"/>
          </a:xfrm>
        </p:spPr>
        <p:txBody>
          <a:bodyPr>
            <a:normAutofit/>
          </a:bodyPr>
          <a:lstStyle/>
          <a:p>
            <a:r>
              <a:rPr lang="en-US" sz="2500" b="1" dirty="0" smtClean="0"/>
              <a:t>SRI VENKATESWARA COLLEGE OF ENGINEERING</a:t>
            </a:r>
            <a:r>
              <a:rPr lang="en-US" sz="2500" dirty="0" smtClean="0"/>
              <a:t/>
            </a:r>
            <a:br>
              <a:rPr lang="en-US" sz="2500" dirty="0" smtClean="0"/>
            </a:br>
            <a:r>
              <a:rPr lang="en-US" sz="2500" dirty="0" smtClean="0"/>
              <a:t/>
            </a:r>
            <a:br>
              <a:rPr lang="en-US" sz="2500" dirty="0" smtClean="0"/>
            </a:br>
            <a:r>
              <a:rPr lang="en-US" sz="2000" dirty="0" smtClean="0"/>
              <a:t>STACK USING QUEUE</a:t>
            </a:r>
            <a:br>
              <a:rPr lang="en-US" sz="2000" dirty="0" smtClean="0"/>
            </a:br>
            <a:r>
              <a:rPr lang="en-US" sz="2000" dirty="0"/>
              <a:t/>
            </a:r>
            <a:br>
              <a:rPr lang="en-US" sz="2000" dirty="0"/>
            </a:br>
            <a:r>
              <a:rPr lang="en-US" sz="2000" dirty="0" smtClean="0"/>
              <a:t>SHAIK MOHAMMED MUDASSIR</a:t>
            </a:r>
            <a:br>
              <a:rPr lang="en-US" sz="2000" dirty="0" smtClean="0"/>
            </a:br>
            <a:r>
              <a:rPr lang="en-US" sz="2000" dirty="0" smtClean="0"/>
              <a:t/>
            </a:r>
            <a:br>
              <a:rPr lang="en-US" sz="2000" dirty="0" smtClean="0"/>
            </a:br>
            <a:r>
              <a:rPr lang="en-US" sz="2000" dirty="0" smtClean="0"/>
              <a:t>22BFA04265</a:t>
            </a:r>
            <a:endParaRPr lang="en-US" sz="2000" dirty="0"/>
          </a:p>
        </p:txBody>
      </p:sp>
      <p:sp>
        <p:nvSpPr>
          <p:cNvPr id="3" name="Subtitle 2"/>
          <p:cNvSpPr>
            <a:spLocks noGrp="1"/>
          </p:cNvSpPr>
          <p:nvPr>
            <p:ph type="subTitle" idx="1"/>
          </p:nvPr>
        </p:nvSpPr>
        <p:spPr>
          <a:xfrm>
            <a:off x="1143000" y="5105400"/>
            <a:ext cx="6400800" cy="1752600"/>
          </a:xfrm>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sz="2000" dirty="0"/>
          </a:p>
          <a:p>
            <a:pPr>
              <a:buNone/>
            </a:pPr>
            <a:endParaRPr lang="en-US" sz="2000" dirty="0" smtClean="0"/>
          </a:p>
          <a:p>
            <a:pPr>
              <a:buNone/>
            </a:pPr>
            <a:r>
              <a:rPr lang="en-US" sz="2800" dirty="0"/>
              <a:t> </a:t>
            </a:r>
            <a:r>
              <a:rPr lang="en-US" sz="2800" dirty="0" smtClean="0"/>
              <a:t>    </a:t>
            </a:r>
            <a:r>
              <a:rPr lang="en-US" sz="2000" dirty="0" smtClean="0"/>
              <a:t>In </a:t>
            </a:r>
            <a:r>
              <a:rPr lang="en-US" sz="2000" dirty="0"/>
              <a:t>this approach, we can use a single queue to simulate the stack. When an element is pushed onto the stack, we add it to the queue, but we need to rearrange the queue to make sure the most recently added element stays at the front.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r>
              <a:rPr lang="en-US" dirty="0" smtClean="0"/>
              <a:t>Popped element: 30</a:t>
            </a:r>
          </a:p>
          <a:p>
            <a:pPr>
              <a:buNone/>
            </a:pPr>
            <a:r>
              <a:rPr lang="en-US" dirty="0" smtClean="0"/>
              <a:t>Popped element: 20</a:t>
            </a:r>
          </a:p>
          <a:p>
            <a:pPr>
              <a:buNone/>
            </a:pPr>
            <a:r>
              <a:rPr lang="en-US" dirty="0" smtClean="0"/>
              <a:t>Popped element: 10</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a:bodyPr>
          <a:lstStyle/>
          <a:p>
            <a:r>
              <a:rPr lang="en-US" sz="2500" dirty="0"/>
              <a:t>Take a single queue.</a:t>
            </a:r>
          </a:p>
          <a:p>
            <a:r>
              <a:rPr lang="en-US" sz="2500" dirty="0"/>
              <a:t>push(x): Push the element in the queue.</a:t>
            </a:r>
          </a:p>
          <a:p>
            <a:r>
              <a:rPr lang="en-US" sz="2500" dirty="0"/>
              <a:t>Use a for loop of size()-1, remove element from queue and again push back to the queue, hence the most recent element becomes the most former element and vice versa.</a:t>
            </a:r>
          </a:p>
          <a:p>
            <a:r>
              <a:rPr lang="en-US" sz="2500" dirty="0"/>
              <a:t>pop(): remove the element from the queue.</a:t>
            </a:r>
          </a:p>
          <a:p>
            <a:r>
              <a:rPr lang="en-US" sz="2500" dirty="0"/>
              <a:t>top(): show the element at the top of the queue.</a:t>
            </a:r>
          </a:p>
          <a:p>
            <a:r>
              <a:rPr lang="en-US" sz="2500" dirty="0"/>
              <a:t>size(): size of the current queue.</a:t>
            </a:r>
          </a:p>
          <a:p>
            <a:r>
              <a:rPr lang="en-US" sz="2500" dirty="0"/>
              <a:t>Repeat </a:t>
            </a:r>
            <a:r>
              <a:rPr lang="en-US" sz="2500" b="1" dirty="0"/>
              <a:t>step3</a:t>
            </a:r>
            <a:r>
              <a:rPr lang="en-US" sz="2500" dirty="0"/>
              <a:t> at every insertion of the element.</a:t>
            </a:r>
          </a:p>
          <a:p>
            <a:endParaRPr lang="en-US" sz="25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plementation-of-stack-using-a-queue-image.png"/>
          <p:cNvPicPr>
            <a:picLocks noGrp="1" noChangeAspect="1"/>
          </p:cNvPicPr>
          <p:nvPr>
            <p:ph idx="1"/>
          </p:nvPr>
        </p:nvPicPr>
        <p:blipFill>
          <a:blip r:embed="rId2" cstate="print"/>
          <a:stretch>
            <a:fillRect/>
          </a:stretch>
        </p:blipFill>
        <p:spPr>
          <a:xfrm>
            <a:off x="1219200" y="1066800"/>
            <a:ext cx="6781799" cy="48006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C-CODE FOR PROBLEM</a:t>
            </a:r>
            <a:endParaRPr lang="en-US" dirty="0"/>
          </a:p>
        </p:txBody>
      </p:sp>
      <p:sp>
        <p:nvSpPr>
          <p:cNvPr id="3" name="Content Placeholder 2"/>
          <p:cNvSpPr>
            <a:spLocks noGrp="1"/>
          </p:cNvSpPr>
          <p:nvPr>
            <p:ph idx="1"/>
          </p:nvPr>
        </p:nvSpPr>
        <p:spPr/>
        <p:txBody>
          <a:bodyPr>
            <a:normAutofit fontScale="25000" lnSpcReduction="20000"/>
          </a:bodyPr>
          <a:lstStyle/>
          <a:p>
            <a:r>
              <a:rPr lang="en-US" dirty="0" smtClean="0"/>
              <a:t>#include &lt;</a:t>
            </a:r>
            <a:r>
              <a:rPr lang="en-US" dirty="0" err="1" smtClean="0"/>
              <a:t>stdio.h</a:t>
            </a:r>
            <a:r>
              <a:rPr lang="en-US" dirty="0" smtClean="0"/>
              <a:t>&gt;</a:t>
            </a:r>
          </a:p>
          <a:p>
            <a:r>
              <a:rPr lang="en-US" dirty="0" smtClean="0"/>
              <a:t>#include &lt;</a:t>
            </a:r>
            <a:r>
              <a:rPr lang="en-US" dirty="0" err="1" smtClean="0"/>
              <a:t>stdlib.h</a:t>
            </a:r>
            <a:r>
              <a:rPr lang="en-US" dirty="0" smtClean="0"/>
              <a:t>&gt;</a:t>
            </a:r>
          </a:p>
          <a:p>
            <a:endParaRPr lang="en-US" dirty="0" smtClean="0"/>
          </a:p>
          <a:p>
            <a:r>
              <a:rPr lang="en-US" dirty="0" smtClean="0"/>
              <a:t>#define MAX_SIZE 100</a:t>
            </a:r>
          </a:p>
          <a:p>
            <a:endParaRPr lang="en-US" dirty="0" smtClean="0"/>
          </a:p>
          <a:p>
            <a:r>
              <a:rPr lang="en-US" dirty="0" err="1" smtClean="0"/>
              <a:t>typedef</a:t>
            </a:r>
            <a:r>
              <a:rPr lang="en-US" dirty="0" smtClean="0"/>
              <a:t> </a:t>
            </a:r>
            <a:r>
              <a:rPr lang="en-US" dirty="0" err="1" smtClean="0"/>
              <a:t>struct</a:t>
            </a:r>
            <a:r>
              <a:rPr lang="en-US" dirty="0" smtClean="0"/>
              <a:t> Queue {</a:t>
            </a:r>
          </a:p>
          <a:p>
            <a:r>
              <a:rPr lang="en-US" dirty="0" smtClean="0"/>
              <a:t>    </a:t>
            </a:r>
            <a:r>
              <a:rPr lang="en-US" dirty="0" err="1" smtClean="0"/>
              <a:t>int</a:t>
            </a:r>
            <a:r>
              <a:rPr lang="en-US" dirty="0" smtClean="0"/>
              <a:t> </a:t>
            </a:r>
            <a:r>
              <a:rPr lang="en-US" dirty="0" err="1" smtClean="0"/>
              <a:t>arr</a:t>
            </a:r>
            <a:r>
              <a:rPr lang="en-US" dirty="0" smtClean="0"/>
              <a:t>[MAX_SIZE];</a:t>
            </a:r>
          </a:p>
          <a:p>
            <a:r>
              <a:rPr lang="en-US" dirty="0" smtClean="0"/>
              <a:t>    </a:t>
            </a:r>
            <a:r>
              <a:rPr lang="en-US" dirty="0" err="1" smtClean="0"/>
              <a:t>int</a:t>
            </a:r>
            <a:r>
              <a:rPr lang="en-US" dirty="0" smtClean="0"/>
              <a:t> front, rear;</a:t>
            </a:r>
          </a:p>
          <a:p>
            <a:r>
              <a:rPr lang="en-US" dirty="0" smtClean="0"/>
              <a:t>} Queue;</a:t>
            </a:r>
          </a:p>
          <a:p>
            <a:endParaRPr lang="en-US" dirty="0" smtClean="0"/>
          </a:p>
          <a:p>
            <a:r>
              <a:rPr lang="en-US" dirty="0" smtClean="0"/>
              <a:t>void </a:t>
            </a:r>
            <a:r>
              <a:rPr lang="en-US" dirty="0" err="1" smtClean="0"/>
              <a:t>initQueue</a:t>
            </a:r>
            <a:r>
              <a:rPr lang="en-US" dirty="0" smtClean="0"/>
              <a:t>(Queue* q) {</a:t>
            </a:r>
          </a:p>
          <a:p>
            <a:r>
              <a:rPr lang="en-US" dirty="0" smtClean="0"/>
              <a:t>    q-&gt;front = 0;</a:t>
            </a:r>
          </a:p>
          <a:p>
            <a:r>
              <a:rPr lang="en-US" dirty="0" smtClean="0"/>
              <a:t> q-&gt;rear = -1;</a:t>
            </a:r>
          </a:p>
          <a:p>
            <a:r>
              <a:rPr lang="en-US" dirty="0" smtClean="0"/>
              <a:t>}</a:t>
            </a:r>
          </a:p>
          <a:p>
            <a:endParaRPr lang="en-US" dirty="0" smtClean="0"/>
          </a:p>
          <a:p>
            <a:r>
              <a:rPr lang="en-US" dirty="0" err="1" smtClean="0"/>
              <a:t>int</a:t>
            </a:r>
            <a:r>
              <a:rPr lang="en-US" dirty="0" smtClean="0"/>
              <a:t> </a:t>
            </a:r>
            <a:r>
              <a:rPr lang="en-US" dirty="0" err="1" smtClean="0"/>
              <a:t>isEmpty</a:t>
            </a:r>
            <a:r>
              <a:rPr lang="en-US" dirty="0" smtClean="0"/>
              <a:t>(Queue* q) {</a:t>
            </a:r>
          </a:p>
          <a:p>
            <a:r>
              <a:rPr lang="en-US" dirty="0" smtClean="0"/>
              <a:t>    return q-&gt;front &gt; q-&gt;rear;</a:t>
            </a:r>
          </a:p>
          <a:p>
            <a:r>
              <a:rPr lang="en-US" dirty="0" smtClean="0"/>
              <a:t>}</a:t>
            </a:r>
          </a:p>
          <a:p>
            <a:endParaRPr lang="en-US" dirty="0" smtClean="0"/>
          </a:p>
          <a:p>
            <a:r>
              <a:rPr lang="en-US" dirty="0" err="1" smtClean="0"/>
              <a:t>int</a:t>
            </a:r>
            <a:r>
              <a:rPr lang="en-US" dirty="0" smtClean="0"/>
              <a:t> </a:t>
            </a:r>
            <a:r>
              <a:rPr lang="en-US" dirty="0" err="1" smtClean="0"/>
              <a:t>isFull</a:t>
            </a:r>
            <a:r>
              <a:rPr lang="en-US" dirty="0" smtClean="0"/>
              <a:t>(Queue* q) {</a:t>
            </a:r>
          </a:p>
          <a:p>
            <a:r>
              <a:rPr lang="en-US" dirty="0" smtClean="0"/>
              <a:t>    return q-&gt;rear == MAX_SIZE - 1;</a:t>
            </a:r>
          </a:p>
          <a:p>
            <a:r>
              <a:rPr lang="en-US" dirty="0" smtClean="0"/>
              <a:t>}</a:t>
            </a:r>
          </a:p>
          <a:p>
            <a:endParaRPr lang="en-US" dirty="0" smtClean="0"/>
          </a:p>
          <a:p>
            <a:r>
              <a:rPr lang="en-US" dirty="0" smtClean="0"/>
              <a:t>void </a:t>
            </a:r>
            <a:r>
              <a:rPr lang="en-US" dirty="0" err="1" smtClean="0"/>
              <a:t>enqueue</a:t>
            </a:r>
            <a:r>
              <a:rPr lang="en-US" dirty="0" smtClean="0"/>
              <a:t>(Queue* q, </a:t>
            </a:r>
            <a:r>
              <a:rPr lang="en-US" dirty="0" err="1" smtClean="0"/>
              <a:t>int</a:t>
            </a:r>
            <a:r>
              <a:rPr lang="en-US" dirty="0" smtClean="0"/>
              <a:t> value) {</a:t>
            </a:r>
          </a:p>
          <a:p>
            <a:r>
              <a:rPr lang="en-US" dirty="0" smtClean="0"/>
              <a:t>    if (</a:t>
            </a:r>
            <a:r>
              <a:rPr lang="en-US" dirty="0" err="1" smtClean="0"/>
              <a:t>isFull</a:t>
            </a:r>
            <a:r>
              <a:rPr lang="en-US" dirty="0" smtClean="0"/>
              <a:t>(q)) {</a:t>
            </a:r>
          </a:p>
          <a:p>
            <a:r>
              <a:rPr lang="en-US" dirty="0" smtClean="0"/>
              <a:t>        </a:t>
            </a:r>
            <a:r>
              <a:rPr lang="en-US" dirty="0" err="1" smtClean="0"/>
              <a:t>printf</a:t>
            </a:r>
            <a:r>
              <a:rPr lang="en-US" dirty="0" smtClean="0"/>
              <a:t>("Queue is full!\n");</a:t>
            </a:r>
          </a:p>
          <a:p>
            <a:r>
              <a:rPr lang="en-US" dirty="0" smtClean="0"/>
              <a:t>        return;</a:t>
            </a:r>
          </a:p>
          <a:p>
            <a:r>
              <a:rPr lang="en-US" dirty="0" smtClean="0"/>
              <a:t>    }</a:t>
            </a:r>
          </a:p>
          <a:p>
            <a:r>
              <a:rPr lang="en-US" dirty="0" smtClean="0"/>
              <a:t>    q-&gt;</a:t>
            </a:r>
            <a:r>
              <a:rPr lang="en-US" dirty="0" err="1" smtClean="0"/>
              <a:t>arr</a:t>
            </a:r>
            <a:r>
              <a:rPr lang="en-US" dirty="0" smtClean="0"/>
              <a:t>[++(q-&gt;rear)] = value;</a:t>
            </a:r>
          </a:p>
          <a:p>
            <a:r>
              <a:rPr lang="en-US" dirty="0" smtClean="0"/>
              <a:t>}</a:t>
            </a:r>
          </a:p>
          <a:p>
            <a:endParaRPr lang="en-US" dirty="0" smtClean="0"/>
          </a:p>
          <a:p>
            <a:r>
              <a:rPr lang="en-US" dirty="0" err="1" smtClean="0"/>
              <a:t>int</a:t>
            </a:r>
            <a:r>
              <a:rPr lang="en-US" dirty="0" smtClean="0"/>
              <a:t> </a:t>
            </a:r>
            <a:r>
              <a:rPr lang="en-US" dirty="0" err="1" smtClean="0"/>
              <a:t>dequeue</a:t>
            </a:r>
            <a:r>
              <a:rPr lang="en-US" dirty="0" smtClean="0"/>
              <a:t>(Queue* q) {</a:t>
            </a:r>
          </a:p>
          <a:p>
            <a:r>
              <a:rPr lang="en-US" dirty="0" smtClean="0"/>
              <a:t>    if (</a:t>
            </a:r>
            <a:r>
              <a:rPr lang="en-US" dirty="0" err="1" smtClean="0"/>
              <a:t>isEmpty</a:t>
            </a:r>
            <a:r>
              <a:rPr lang="en-US" dirty="0" smtClean="0"/>
              <a:t>(q)) {</a:t>
            </a:r>
          </a:p>
          <a:p>
            <a:r>
              <a:rPr lang="en-US" dirty="0" smtClean="0"/>
              <a:t>        </a:t>
            </a:r>
            <a:r>
              <a:rPr lang="en-US" dirty="0" err="1" smtClean="0"/>
              <a:t>printf</a:t>
            </a:r>
            <a:r>
              <a:rPr lang="en-US" dirty="0" smtClean="0"/>
              <a:t>("Queue is empty!\n");</a:t>
            </a:r>
          </a:p>
          <a:p>
            <a:r>
              <a:rPr lang="en-US" dirty="0" smtClean="0"/>
              <a:t>        return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dirty="0" smtClean="0"/>
              <a:t> }</a:t>
            </a:r>
          </a:p>
          <a:p>
            <a:r>
              <a:rPr lang="en-US" dirty="0" smtClean="0"/>
              <a:t>    return q-&gt;</a:t>
            </a:r>
            <a:r>
              <a:rPr lang="en-US" dirty="0" err="1" smtClean="0"/>
              <a:t>arr</a:t>
            </a:r>
            <a:r>
              <a:rPr lang="en-US" dirty="0" smtClean="0"/>
              <a:t>[(q-&gt;front)++];</a:t>
            </a:r>
          </a:p>
          <a:p>
            <a:r>
              <a:rPr lang="en-US" dirty="0" smtClean="0"/>
              <a:t>}</a:t>
            </a:r>
          </a:p>
          <a:p>
            <a:endParaRPr lang="en-US" dirty="0" smtClean="0"/>
          </a:p>
          <a:p>
            <a:r>
              <a:rPr lang="en-US" dirty="0" smtClean="0"/>
              <a:t>void push(Queue* q, </a:t>
            </a:r>
            <a:r>
              <a:rPr lang="en-US" dirty="0" err="1" smtClean="0"/>
              <a:t>int</a:t>
            </a:r>
            <a:r>
              <a:rPr lang="en-US" dirty="0" smtClean="0"/>
              <a:t> value) {</a:t>
            </a:r>
          </a:p>
          <a:p>
            <a:r>
              <a:rPr lang="en-US" dirty="0" smtClean="0"/>
              <a:t>    </a:t>
            </a:r>
            <a:r>
              <a:rPr lang="en-US" dirty="0" err="1" smtClean="0"/>
              <a:t>enqueue</a:t>
            </a:r>
            <a:r>
              <a:rPr lang="en-US" dirty="0" smtClean="0"/>
              <a:t>(q, value);</a:t>
            </a:r>
          </a:p>
          <a:p>
            <a:r>
              <a:rPr lang="en-US" dirty="0" smtClean="0"/>
              <a:t>    </a:t>
            </a:r>
            <a:r>
              <a:rPr lang="en-US" dirty="0" err="1" smtClean="0"/>
              <a:t>int</a:t>
            </a:r>
            <a:r>
              <a:rPr lang="en-US" dirty="0" smtClean="0"/>
              <a:t> n = q-&gt;rear - q-&gt;front;</a:t>
            </a:r>
          </a:p>
          <a:p>
            <a:r>
              <a:rPr lang="en-US" dirty="0" smtClean="0"/>
              <a:t>    while (n--) {</a:t>
            </a:r>
          </a:p>
          <a:p>
            <a:r>
              <a:rPr lang="en-US" dirty="0" smtClean="0"/>
              <a:t>        </a:t>
            </a:r>
            <a:r>
              <a:rPr lang="en-US" dirty="0" err="1" smtClean="0"/>
              <a:t>enqueue</a:t>
            </a:r>
            <a:r>
              <a:rPr lang="en-US" dirty="0" smtClean="0"/>
              <a:t>(q, </a:t>
            </a:r>
            <a:r>
              <a:rPr lang="en-US" dirty="0" err="1" smtClean="0"/>
              <a:t>dequeue</a:t>
            </a:r>
            <a:r>
              <a:rPr lang="en-US" dirty="0" smtClean="0"/>
              <a:t>(q));</a:t>
            </a:r>
          </a:p>
          <a:p>
            <a:r>
              <a:rPr lang="en-US" dirty="0" smtClean="0"/>
              <a:t>    }</a:t>
            </a:r>
          </a:p>
          <a:p>
            <a:r>
              <a:rPr lang="en-US" dirty="0" smtClean="0"/>
              <a:t>}</a:t>
            </a:r>
          </a:p>
          <a:p>
            <a:endParaRPr lang="en-US" dirty="0" smtClean="0"/>
          </a:p>
          <a:p>
            <a:r>
              <a:rPr lang="en-US" dirty="0" err="1" smtClean="0"/>
              <a:t>int</a:t>
            </a:r>
            <a:r>
              <a:rPr lang="en-US" dirty="0" smtClean="0"/>
              <a:t> pop(Queue* q) {</a:t>
            </a:r>
          </a:p>
          <a:p>
            <a:r>
              <a:rPr lang="en-US" dirty="0" smtClean="0"/>
              <a:t>    if (</a:t>
            </a:r>
            <a:r>
              <a:rPr lang="en-US" dirty="0" err="1" smtClean="0"/>
              <a:t>isEmpty</a:t>
            </a:r>
            <a:r>
              <a:rPr lang="en-US" dirty="0" smtClean="0"/>
              <a:t>(q)) {</a:t>
            </a:r>
          </a:p>
          <a:p>
            <a:r>
              <a:rPr lang="en-US" dirty="0" smtClean="0"/>
              <a:t>        </a:t>
            </a:r>
            <a:r>
              <a:rPr lang="en-US" dirty="0" err="1" smtClean="0"/>
              <a:t>printf</a:t>
            </a:r>
            <a:r>
              <a:rPr lang="en-US" dirty="0" smtClean="0"/>
              <a:t>("Stack is empty!\n");</a:t>
            </a:r>
          </a:p>
          <a:p>
            <a:r>
              <a:rPr lang="en-US" dirty="0" smtClean="0"/>
              <a:t>        return -1;</a:t>
            </a:r>
          </a:p>
          <a:p>
            <a:r>
              <a:rPr lang="en-US" dirty="0" smtClean="0"/>
              <a:t>    }</a:t>
            </a:r>
          </a:p>
          <a:p>
            <a:r>
              <a:rPr lang="en-US" dirty="0" smtClean="0"/>
              <a:t>    return </a:t>
            </a:r>
            <a:r>
              <a:rPr lang="en-US" dirty="0" err="1" smtClean="0"/>
              <a:t>dequeue</a:t>
            </a:r>
            <a:r>
              <a:rPr lang="en-US" dirty="0" smtClean="0"/>
              <a:t>(q);</a:t>
            </a:r>
          </a:p>
          <a:p>
            <a:r>
              <a:rPr lang="en-US" dirty="0" smtClean="0"/>
              <a:t>}</a:t>
            </a:r>
          </a:p>
          <a:p>
            <a:r>
              <a:rPr lang="en-US" dirty="0" err="1" smtClean="0"/>
              <a:t>int</a:t>
            </a:r>
            <a:r>
              <a:rPr lang="en-US" dirty="0" smtClean="0"/>
              <a:t> main() {</a:t>
            </a:r>
          </a:p>
          <a:p>
            <a:r>
              <a:rPr lang="en-US" dirty="0" smtClean="0"/>
              <a:t>    Queue q;</a:t>
            </a:r>
          </a:p>
          <a:p>
            <a:r>
              <a:rPr lang="en-US" dirty="0" smtClean="0"/>
              <a:t>    </a:t>
            </a:r>
            <a:r>
              <a:rPr lang="en-US" dirty="0" err="1" smtClean="0"/>
              <a:t>initQueue</a:t>
            </a:r>
            <a:r>
              <a:rPr lang="en-US" dirty="0" smtClean="0"/>
              <a:t>(&amp;q);</a:t>
            </a:r>
          </a:p>
          <a:p>
            <a:endParaRPr lang="en-US" dirty="0" smtClean="0"/>
          </a:p>
          <a:p>
            <a:r>
              <a:rPr lang="en-US" dirty="0" smtClean="0"/>
              <a:t>    push(&amp;q, 10);</a:t>
            </a:r>
          </a:p>
          <a:p>
            <a:r>
              <a:rPr lang="en-US" dirty="0" smtClean="0"/>
              <a:t>    push(&amp;q, 20);</a:t>
            </a:r>
          </a:p>
          <a:p>
            <a:r>
              <a:rPr lang="en-US" dirty="0" smtClean="0"/>
              <a:t>    push(&amp;q, 30);</a:t>
            </a:r>
          </a:p>
          <a:p>
            <a:endParaRPr lang="en-US" dirty="0" smtClean="0"/>
          </a:p>
          <a:p>
            <a:r>
              <a:rPr lang="en-US" dirty="0" smtClean="0"/>
              <a:t>    </a:t>
            </a:r>
            <a:r>
              <a:rPr lang="en-US" dirty="0" err="1" smtClean="0"/>
              <a:t>printf</a:t>
            </a:r>
            <a:r>
              <a:rPr lang="en-US" dirty="0" smtClean="0"/>
              <a:t>("Popped element: %d\n", pop(&amp;q));</a:t>
            </a:r>
          </a:p>
          <a:p>
            <a:r>
              <a:rPr lang="en-US" dirty="0" smtClean="0"/>
              <a:t>    </a:t>
            </a:r>
            <a:r>
              <a:rPr lang="en-US" dirty="0" err="1" smtClean="0"/>
              <a:t>printf</a:t>
            </a:r>
            <a:r>
              <a:rPr lang="en-US" dirty="0" smtClean="0"/>
              <a:t>("Popped element: %d\n", pop(&amp;q));</a:t>
            </a:r>
          </a:p>
          <a:p>
            <a:r>
              <a:rPr lang="en-US" dirty="0" smtClean="0"/>
              <a:t>    </a:t>
            </a:r>
            <a:r>
              <a:rPr lang="en-US" dirty="0" err="1" smtClean="0"/>
              <a:t>printf</a:t>
            </a:r>
            <a:r>
              <a:rPr lang="en-US" dirty="0" smtClean="0"/>
              <a:t>("Popped element: %d\n", pop(&amp;q));</a:t>
            </a:r>
          </a:p>
          <a:p>
            <a:endParaRPr lang="en-US" dirty="0" smtClean="0"/>
          </a:p>
          <a:p>
            <a:r>
              <a:rPr lang="en-US" dirty="0" smtClean="0"/>
              <a:t>    return 0;</a:t>
            </a:r>
          </a:p>
          <a:p>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pPr algn="ctr">
              <a:buNone/>
            </a:pPr>
            <a:r>
              <a:rPr lang="en-US" sz="4000" dirty="0" smtClean="0"/>
              <a:t>THANK YOU</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476</Words>
  <Application>Microsoft Office PowerPoint</Application>
  <PresentationFormat>On-screen Show (4:3)</PresentationFormat>
  <Paragraphs>92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SRI VENKATESWARA COLLEGE OF ENGINEERING  STACK USING QUEUE  SHAIK MOHAMMED MUDASSIR  22BFA04265</vt:lpstr>
      <vt:lpstr>ABSTRACT</vt:lpstr>
      <vt:lpstr>OUTPUT</vt:lpstr>
      <vt:lpstr>ALGORITHM</vt:lpstr>
      <vt:lpstr>Slide 5</vt:lpstr>
      <vt:lpstr>C-CODE FOR PROBLEM</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VENKATESWARA COLLEGE OF ENGINEERING  STACK USING QUEUE  SHAIK MOHAMMED MUDASSIR  22BFA04265</dc:title>
  <dc:creator>SVEC</dc:creator>
  <cp:lastModifiedBy>SVEC</cp:lastModifiedBy>
  <cp:revision>3</cp:revision>
  <dcterms:created xsi:type="dcterms:W3CDTF">2025-03-13T03:12:25Z</dcterms:created>
  <dcterms:modified xsi:type="dcterms:W3CDTF">2025-03-13T03:37:23Z</dcterms:modified>
</cp:coreProperties>
</file>