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4" d="100"/>
          <a:sy n="114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8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Important And Securing Data In Servicenow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important-red-vector-stamp-illustration-393036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Education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Educate users on security policies, data handling, and phishing risks.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Promote strong password practices and multi-factor authentication.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reporting of security concerns or suspicious activities promptly.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important-red-vector-stamp-illustration-393036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role controls, encryption, monitoring, and user training enhances data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review and updates of security measures adapt to new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Proactive data security ensures compliance and protects organizational assets.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Security Best Practices Documentation.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NIST Cybersecurity Framework.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Product Documentation and Security Guides.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important-red-vector-stamp-illustration-393036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Data Security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that manages enterprise IT services and business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is critical to protect sensitive information and maintain compliance.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covers key strategies for securing and safeguarding data within ServiceNow.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ServiceNow Data Types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in ServiceNow includes configuration, user, transaction, and audit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Different data types require varied security controls based on sensitivity and access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classification helps in applying appropriate security measures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Role-Based Access Control (RBAC)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RBAC restricts user access to data based on their assigned roles and responsibilities.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users only access data relevant to their job functions.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RBAC minimizes the risk of unauthorized data exposure.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important-red-vector-stamp-illustration-393036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Policies and Standards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Establish clear security policies aligned with industry standards and regulations.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policies to reflect evolving security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Enforce policies through automated controls and user training programs.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Encryption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Encryption protects data at rest and in transit from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supports encryption mechanisms like TLS for data in transit.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Sensitive data stored in fields can be encrypted using field encryption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important-red-vector-stamp-illustration-393036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Audit Logs and Monitoring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Audit logs track all data access and modifications for accountability.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monitoring helps detect suspicious activities or potential breaches.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automated alerts for unusual access patterns or data anomalies.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Masking and Obfuscation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Masking hides sensitive data fields from unauthorized users in reports and views.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Obfuscation replaces sensitive information with non-identifiable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techniques help limit data exposure while maintaining operational workflows.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Backup and Recovery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backups ensure data can be recovered after accidental loss or security incidents.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Store backups securely with encryption and restricted access controls.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recovery procedures periodically to ensure data integrity and availability.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532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And Securing Data In Servicenow</dc:title>
  <dc:subject>Important And Securing Data In Servicenow</dc:subject>
  <dc:creator>SlideMake.com</dc:creator>
  <cp:lastModifiedBy>SSGAN06</cp:lastModifiedBy>
  <cp:revision>2</cp:revision>
  <dcterms:created xsi:type="dcterms:W3CDTF">2025-07-03T07:39:54Z</dcterms:created>
  <dcterms:modified xsi:type="dcterms:W3CDTF">2025-07-03T07:44:34Z</dcterms:modified>
</cp:coreProperties>
</file>