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C015E9-E828-48A7-BC45-20DD90EDA892}">
          <p14:sldIdLst>
            <p14:sldId id="256"/>
          </p14:sldIdLst>
        </p14:section>
        <p14:section name="Untitled Section" id="{510359BF-4157-4C6B-9E11-628C86D3E371}">
          <p14:sldIdLst>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2" d="100"/>
          <a:sy n="92" d="100"/>
        </p:scale>
        <p:origin x="-45"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51154" y="2057400"/>
            <a:ext cx="7324851"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smtClean="0"/>
              <a:t>Shaik</a:t>
            </a:r>
            <a:r>
              <a:rPr lang="en-US" spc="15" dirty="0" smtClean="0"/>
              <a:t> </a:t>
            </a:r>
            <a:r>
              <a:rPr lang="en-US" spc="15" dirty="0" err="1" smtClean="0"/>
              <a:t>Taslim</a:t>
            </a:r>
            <a:endParaRPr spc="15" dirty="0"/>
          </a:p>
        </p:txBody>
      </p:sp>
      <p:sp>
        <p:nvSpPr>
          <p:cNvPr id="8" name="object 8"/>
          <p:cNvSpPr txBox="1"/>
          <p:nvPr/>
        </p:nvSpPr>
        <p:spPr>
          <a:xfrm>
            <a:off x="5726624" y="2602858"/>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a:xfrm>
            <a:off x="609600" y="1577340"/>
            <a:ext cx="8834437" cy="1242060"/>
          </a:xfrm>
        </p:spPr>
        <p:txBody>
          <a:bodyPr/>
          <a:lstStyle/>
          <a:p>
            <a:r>
              <a:rPr lang="en-IN" dirty="0"/>
              <a:t>'h''e''e''l''o''o''o''i''n''d''i''a'Key.spaceKey.space'v''s'Key.space'p''a''l'Key.backspace'k''i''s''t''h''a''n'Key.enter</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US" sz="4250" spc="5" dirty="0" smtClean="0"/>
              <a:t>KEY LOGGER</a:t>
            </a:r>
            <a:endParaRPr sz="4250" dirty="0"/>
          </a:p>
        </p:txBody>
      </p:sp>
      <p:sp>
        <p:nvSpPr>
          <p:cNvPr id="23" name="Text Placeholder 22"/>
          <p:cNvSpPr>
            <a:spLocks noGrp="1"/>
          </p:cNvSpPr>
          <p:nvPr>
            <p:ph type="body" idx="1"/>
          </p:nvPr>
        </p:nvSpPr>
        <p:spPr>
          <a:xfrm>
            <a:off x="609600" y="1577340"/>
            <a:ext cx="8993278" cy="3323987"/>
          </a:xfrm>
        </p:spPr>
        <p:txBody>
          <a:bodyPr/>
          <a:lstStyle/>
          <a:p>
            <a:r>
              <a:rPr lang="en-US" dirty="0" smtClean="0"/>
              <a:t/>
            </a:r>
            <a:br>
              <a:rPr lang="en-US" dirty="0" smtClean="0"/>
            </a:br>
            <a:endParaRPr lang="en-US" dirty="0" smtClean="0"/>
          </a:p>
          <a:p>
            <a:endParaRPr lang="en-US" dirty="0"/>
          </a:p>
          <a:p>
            <a:endParaRPr lang="en-US" dirty="0" smtClean="0"/>
          </a:p>
          <a:p>
            <a:r>
              <a:rPr lang="en-US" dirty="0" smtClean="0"/>
              <a:t>A </a:t>
            </a:r>
            <a:r>
              <a:rPr lang="en-US" dirty="0" err="1"/>
              <a:t>keylogger</a:t>
            </a:r>
            <a:r>
              <a:rPr lang="en-US" dirty="0"/>
              <a:t> (short for "keystroke logger") is a type of surveillance technology used to monitor and record each keystroke typed on a computer's keyboard. </a:t>
            </a:r>
            <a:r>
              <a:rPr lang="en-US" dirty="0" err="1"/>
              <a:t>Keyloggers</a:t>
            </a:r>
            <a:r>
              <a:rPr lang="en-US" dirty="0"/>
              <a:t> are powerful tools that can be used for both legitimate and malicious purposes. While they can be beneficial for monitoring and security, they pose significant privacy and security risks if used improperly. Awareness, regular security practices, and proper legal considerations are essential to mitigate the risks associated with </a:t>
            </a:r>
            <a:r>
              <a:rPr lang="en-US" dirty="0" err="1" smtClean="0"/>
              <a:t>keyloggers</a:t>
            </a:r>
            <a:r>
              <a:rPr lang="en-US" dirty="0" smtClean="0"/>
              <a:t>. Types of Key loggers:</a:t>
            </a:r>
          </a:p>
          <a:p>
            <a:pPr marL="342900" indent="-342900">
              <a:buAutoNum type="arabicPeriod"/>
            </a:pPr>
            <a:r>
              <a:rPr lang="en-US" dirty="0" smtClean="0"/>
              <a:t>Software </a:t>
            </a:r>
            <a:r>
              <a:rPr lang="en-US" dirty="0" err="1" smtClean="0"/>
              <a:t>Keyloggers</a:t>
            </a:r>
            <a:r>
              <a:rPr lang="en-US" dirty="0" smtClean="0"/>
              <a:t>.</a:t>
            </a:r>
          </a:p>
          <a:p>
            <a:pPr marL="342900" indent="-342900">
              <a:buAutoNum type="arabicPeriod"/>
            </a:pPr>
            <a:r>
              <a:rPr lang="en-US" dirty="0" smtClean="0"/>
              <a:t>Hardware </a:t>
            </a:r>
            <a:r>
              <a:rPr lang="en-US" dirty="0" err="1" smtClean="0"/>
              <a:t>Keyloggers</a:t>
            </a:r>
            <a:r>
              <a:rPr lang="en-US" dirty="0" smtClean="0"/>
              <a:t>.</a:t>
            </a: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p:cNvSpPr>
            <a:spLocks noGrp="1"/>
          </p:cNvSpPr>
          <p:nvPr>
            <p:ph type="body" idx="1"/>
          </p:nvPr>
        </p:nvSpPr>
        <p:spPr>
          <a:xfrm>
            <a:off x="609600" y="1577340"/>
            <a:ext cx="9067800" cy="3323987"/>
          </a:xfrm>
        </p:spPr>
        <p:txBody>
          <a:bodyPr/>
          <a:lstStyle/>
          <a:p>
            <a:r>
              <a:rPr lang="en-US" dirty="0" smtClean="0"/>
              <a:t>            </a:t>
            </a:r>
            <a:r>
              <a:rPr lang="en-US" dirty="0" err="1" smtClean="0"/>
              <a:t>Keyloggers</a:t>
            </a:r>
            <a:r>
              <a:rPr lang="en-US" dirty="0" smtClean="0"/>
              <a:t> </a:t>
            </a:r>
            <a:r>
              <a:rPr lang="en-US" dirty="0"/>
              <a:t>are surveillance tools designed to monitor and record each keystroke typed on a computer keyboard. They can be categorized into software-based and hardware-based </a:t>
            </a:r>
            <a:r>
              <a:rPr lang="en-US" dirty="0" err="1"/>
              <a:t>keyloggers</a:t>
            </a:r>
            <a:r>
              <a:rPr lang="en-US" dirty="0"/>
              <a:t>. Software </a:t>
            </a:r>
            <a:r>
              <a:rPr lang="en-US" dirty="0" err="1"/>
              <a:t>keyloggers</a:t>
            </a:r>
            <a:r>
              <a:rPr lang="en-US" dirty="0"/>
              <a:t> include application-based, kernel-based, API-based, and form-grabbing </a:t>
            </a:r>
            <a:r>
              <a:rPr lang="en-US" dirty="0" err="1"/>
              <a:t>keyloggers</a:t>
            </a:r>
            <a:r>
              <a:rPr lang="en-US" dirty="0"/>
              <a:t>, each with unique methods of capturing keystrokes. Hardware </a:t>
            </a:r>
            <a:r>
              <a:rPr lang="en-US" dirty="0" err="1"/>
              <a:t>keyloggers</a:t>
            </a:r>
            <a:r>
              <a:rPr lang="en-US" dirty="0"/>
              <a:t>, on the other hand, consist of keyboard hardware </a:t>
            </a:r>
            <a:r>
              <a:rPr lang="en-US" dirty="0" err="1"/>
              <a:t>keyloggers</a:t>
            </a:r>
            <a:r>
              <a:rPr lang="en-US" dirty="0"/>
              <a:t>, USB </a:t>
            </a:r>
            <a:r>
              <a:rPr lang="en-US" dirty="0" err="1"/>
              <a:t>keyloggers</a:t>
            </a:r>
            <a:r>
              <a:rPr lang="en-US" dirty="0"/>
              <a:t>, and wireless </a:t>
            </a:r>
            <a:r>
              <a:rPr lang="en-US" dirty="0" err="1"/>
              <a:t>keyloggers</a:t>
            </a:r>
            <a:r>
              <a:rPr lang="en-US" dirty="0"/>
              <a:t>, which are physically attached to the keyboard or connected to intercept keystrokes. The impact of </a:t>
            </a:r>
            <a:r>
              <a:rPr lang="en-US" dirty="0" err="1"/>
              <a:t>keyloggers</a:t>
            </a:r>
            <a:r>
              <a:rPr lang="en-US" dirty="0"/>
              <a:t> on security and privacy is profound, highlighting the need to balance monitoring for security purposes with respecting individual privacy. This balance is crucial, as </a:t>
            </a:r>
            <a:r>
              <a:rPr lang="en-US" dirty="0" smtClean="0"/>
              <a:t>        	      misuse </a:t>
            </a:r>
            <a:r>
              <a:rPr lang="en-US" dirty="0"/>
              <a:t>of </a:t>
            </a:r>
            <a:r>
              <a:rPr lang="en-US" dirty="0" err="1"/>
              <a:t>keyloggers</a:t>
            </a:r>
            <a:r>
              <a:rPr lang="en-US" dirty="0"/>
              <a:t> can lead to severe consequences, including data breaches and </a:t>
            </a:r>
            <a:r>
              <a:rPr lang="en-US" dirty="0" smtClean="0"/>
              <a:t> 	      personal </a:t>
            </a:r>
            <a:r>
              <a:rPr lang="en-US" dirty="0"/>
              <a:t>information theft. Additionally, emerging technologies in </a:t>
            </a:r>
            <a:r>
              <a:rPr lang="en-US" dirty="0" err="1"/>
              <a:t>keylogging</a:t>
            </a:r>
            <a:r>
              <a:rPr lang="en-US" dirty="0"/>
              <a:t>, such </a:t>
            </a:r>
            <a:r>
              <a:rPr lang="en-US" dirty="0" smtClean="0"/>
              <a:t>	      as </a:t>
            </a:r>
            <a:r>
              <a:rPr lang="en-US" dirty="0"/>
              <a:t>AI-based </a:t>
            </a:r>
            <a:r>
              <a:rPr lang="en-US" dirty="0" err="1"/>
              <a:t>keyloggers</a:t>
            </a:r>
            <a:r>
              <a:rPr lang="en-US" dirty="0"/>
              <a:t>, present new challenges in detection and prevention, </a:t>
            </a:r>
            <a:r>
              <a:rPr lang="en-US" dirty="0" smtClean="0"/>
              <a:t> 	      making </a:t>
            </a:r>
            <a:r>
              <a:rPr lang="en-US" dirty="0"/>
              <a:t>it essential to stay updated on future trends and advanced techniques.</a:t>
            </a: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609600" y="1577339"/>
            <a:ext cx="7239000" cy="3046988"/>
          </a:xfrm>
        </p:spPr>
        <p:txBody>
          <a:bodyPr/>
          <a:lstStyle/>
          <a:p>
            <a:r>
              <a:rPr lang="en-US" dirty="0" smtClean="0"/>
              <a:t>	The </a:t>
            </a:r>
            <a:r>
              <a:rPr lang="en-US" dirty="0"/>
              <a:t>proliferation of </a:t>
            </a:r>
            <a:r>
              <a:rPr lang="en-US" dirty="0" err="1"/>
              <a:t>keylogger</a:t>
            </a:r>
            <a:r>
              <a:rPr lang="en-US" dirty="0"/>
              <a:t> technology presents a significant </a:t>
            </a:r>
            <a:r>
              <a:rPr lang="en-US" dirty="0" smtClean="0"/>
              <a:t>dual-edged challenge </a:t>
            </a:r>
            <a:r>
              <a:rPr lang="en-US" dirty="0"/>
              <a:t>in both </a:t>
            </a:r>
            <a:r>
              <a:rPr lang="en-US" dirty="0" err="1"/>
              <a:t>cybersecurity</a:t>
            </a:r>
            <a:r>
              <a:rPr lang="en-US" dirty="0"/>
              <a:t> and privacy domains. </a:t>
            </a:r>
            <a:r>
              <a:rPr lang="en-US" dirty="0" err="1"/>
              <a:t>Keyloggers</a:t>
            </a:r>
            <a:r>
              <a:rPr lang="en-US" dirty="0"/>
              <a:t>, designed to record every keystroke made on a computer, can be deployed for legitimate purposes such as parental control, employee monitoring, and user behavior research. However, their potential for malicious use in cyber espionage, financial theft, and identity theft raises severe concerns. Despite the availability of various detection and prevention tools, </a:t>
            </a:r>
            <a:r>
              <a:rPr lang="en-US" dirty="0" err="1"/>
              <a:t>keyloggers</a:t>
            </a:r>
            <a:r>
              <a:rPr lang="en-US" dirty="0"/>
              <a:t> continue to evade traditional security measures, leading to unauthorized access to sensitive information. This vulnerability underscores the need for more robust and innovative solutions to detect and mitigate </a:t>
            </a:r>
            <a:r>
              <a:rPr lang="en-US" dirty="0" err="1"/>
              <a:t>keylogger</a:t>
            </a:r>
            <a:r>
              <a:rPr lang="en-US" dirty="0"/>
              <a:t> threats effectively.</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1" name="Text Placeholder 10"/>
          <p:cNvSpPr>
            <a:spLocks noGrp="1"/>
          </p:cNvSpPr>
          <p:nvPr>
            <p:ph type="body" idx="1"/>
          </p:nvPr>
        </p:nvSpPr>
        <p:spPr>
          <a:xfrm>
            <a:off x="609600" y="1577340"/>
            <a:ext cx="8305800" cy="4431983"/>
          </a:xfrm>
        </p:spPr>
        <p:txBody>
          <a:bodyPr/>
          <a:lstStyle/>
          <a:p>
            <a:r>
              <a:rPr lang="en-US" dirty="0"/>
              <a:t>The "</a:t>
            </a:r>
            <a:r>
              <a:rPr lang="en-US" dirty="0" err="1"/>
              <a:t>Keylogger</a:t>
            </a:r>
            <a:r>
              <a:rPr lang="en-US" dirty="0"/>
              <a:t> Detection and Prevention System" project aims to address the growing threat posed by </a:t>
            </a:r>
            <a:r>
              <a:rPr lang="en-US" dirty="0" err="1"/>
              <a:t>keyloggers</a:t>
            </a:r>
            <a:r>
              <a:rPr lang="en-US" dirty="0"/>
              <a:t>, which record every keystroke made on a computer and can be used for both legitimate and malicious purposes. </a:t>
            </a:r>
            <a:r>
              <a:rPr lang="en-US" dirty="0" err="1"/>
              <a:t>Keyloggers</a:t>
            </a:r>
            <a:r>
              <a:rPr lang="en-US" dirty="0"/>
              <a:t> can be employed for monitoring employee productivity and parental control but are often used to steal sensitive information, posing significant security risks. </a:t>
            </a:r>
            <a:r>
              <a:rPr lang="en-US" dirty="0" smtClean="0"/>
              <a:t>The </a:t>
            </a:r>
            <a:r>
              <a:rPr lang="en-US" dirty="0"/>
              <a:t>objectives of the project include developing a detection system that can identify both types of </a:t>
            </a:r>
            <a:r>
              <a:rPr lang="en-US" dirty="0" err="1"/>
              <a:t>keyloggers</a:t>
            </a:r>
            <a:r>
              <a:rPr lang="en-US" dirty="0"/>
              <a:t>, creating preventive measures to mitigate associated risks, establishing an ethical and legal framework for the use of monitoring tools, and enhancing user awareness and education regarding </a:t>
            </a:r>
            <a:r>
              <a:rPr lang="en-US" dirty="0" err="1"/>
              <a:t>keylogger</a:t>
            </a:r>
            <a:r>
              <a:rPr lang="en-US" dirty="0"/>
              <a:t> threats and prevention. The project scope encompasses analyzing existing </a:t>
            </a:r>
            <a:r>
              <a:rPr lang="en-US" dirty="0" err="1"/>
              <a:t>keylogger</a:t>
            </a:r>
            <a:r>
              <a:rPr lang="en-US" dirty="0"/>
              <a:t> technologies, developing software tools for real-time detection and alerting, designing physical security measures, implementing a user-friendly interface, and formulating best practices and guidelines for ethical use.</a:t>
            </a:r>
          </a:p>
          <a:p>
            <a:r>
              <a:rPr lang="en-US" dirty="0"/>
              <a:t>The methodology involves thorough research and analysis of </a:t>
            </a:r>
            <a:r>
              <a:rPr lang="en-US" dirty="0" err="1"/>
              <a:t>keyloggers</a:t>
            </a:r>
            <a:r>
              <a:rPr lang="en-US" dirty="0"/>
              <a:t>, software development using advanced algorithms and machine learning techniques, hardware detection methods, user interface design, and collaboration with legal experts to define ethical guidelines. </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609600" y="1577340"/>
            <a:ext cx="8743950" cy="553998"/>
          </a:xfrm>
        </p:spPr>
        <p:txBody>
          <a:bodyPr/>
          <a:lstStyle/>
          <a:p>
            <a:r>
              <a:rPr lang="en-US" dirty="0"/>
              <a:t>Businesses and organizations, including IT departments, security teams, and HR </a:t>
            </a:r>
            <a:r>
              <a:rPr lang="en-US" dirty="0" smtClean="0"/>
              <a:t>departments, </a:t>
            </a:r>
            <a:r>
              <a:rPr lang="en-IN" dirty="0"/>
              <a:t>Healthcare providers, Financial </a:t>
            </a:r>
            <a:r>
              <a:rPr lang="en-IN" dirty="0" smtClean="0"/>
              <a:t>institutions.</a:t>
            </a:r>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sp>
        <p:nvSpPr>
          <p:cNvPr id="10" name="Text Placeholder 9"/>
          <p:cNvSpPr>
            <a:spLocks noGrp="1"/>
          </p:cNvSpPr>
          <p:nvPr>
            <p:ph type="body" idx="1"/>
          </p:nvPr>
        </p:nvSpPr>
        <p:spPr/>
        <p:txBody>
          <a:bodyPr/>
          <a:lstStyle/>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Rectangle 10"/>
          <p:cNvSpPr/>
          <p:nvPr/>
        </p:nvSpPr>
        <p:spPr>
          <a:xfrm>
            <a:off x="3048000" y="889844"/>
            <a:ext cx="6096000" cy="5078313"/>
          </a:xfrm>
          <a:prstGeom prst="rect">
            <a:avLst/>
          </a:prstGeom>
        </p:spPr>
        <p:txBody>
          <a:bodyPr>
            <a:spAutoFit/>
          </a:bodyPr>
          <a:lstStyle/>
          <a:p>
            <a:endParaRPr lang="en-US" dirty="0"/>
          </a:p>
          <a:p>
            <a:r>
              <a:rPr lang="en-US" dirty="0"/>
              <a:t>The </a:t>
            </a:r>
            <a:r>
              <a:rPr lang="en-US" dirty="0" err="1"/>
              <a:t>Keylogger</a:t>
            </a:r>
            <a:r>
              <a:rPr lang="en-US" dirty="0"/>
              <a:t> Detection and Prevention System offers a comprehensive solution to identify and mitigate </a:t>
            </a:r>
            <a:r>
              <a:rPr lang="en-US" dirty="0" err="1"/>
              <a:t>keylogger</a:t>
            </a:r>
            <a:r>
              <a:rPr lang="en-US" dirty="0"/>
              <a:t> threats. By utilizing advanced algorithms, machine learning, and real-time monitoring, the system effectively detects both software and hardware </a:t>
            </a:r>
            <a:r>
              <a:rPr lang="en-US" dirty="0" err="1"/>
              <a:t>keyloggers</a:t>
            </a:r>
            <a:r>
              <a:rPr lang="en-US" dirty="0"/>
              <a:t>. It features a user-friendly interface that provides alerts and logs, allowing users to manage their security easily. The system also includes guidelines for ethical use and compliance with legal standards, ensuring user privacy. Its educational resources enhance user awareness about </a:t>
            </a:r>
            <a:r>
              <a:rPr lang="en-US" dirty="0" err="1"/>
              <a:t>keylogger</a:t>
            </a:r>
            <a:r>
              <a:rPr lang="en-US" dirty="0"/>
              <a:t> threats and prevention strategies. The value proposition includes enhanced security, increased efficiency, comprehensive coverage, user confidence, compliance with ethical standards, educational benefits, scalability, reduction in security breaches, and seamless integration with existing systems. This versatile and robust system protects valuable data, making it a critical tool for individuals and organizations alike.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9" name="Text Placeholder 8"/>
          <p:cNvSpPr>
            <a:spLocks noGrp="1"/>
          </p:cNvSpPr>
          <p:nvPr>
            <p:ph type="body" idx="1"/>
          </p:nvPr>
        </p:nvSpPr>
        <p:spPr>
          <a:xfrm>
            <a:off x="2286000" y="1577340"/>
            <a:ext cx="6705600" cy="5262979"/>
          </a:xfrm>
        </p:spPr>
        <p:txBody>
          <a:bodyPr/>
          <a:lstStyle/>
          <a:p>
            <a:r>
              <a:rPr lang="en-US" dirty="0"/>
              <a:t>The "wow" factor in the </a:t>
            </a:r>
            <a:r>
              <a:rPr lang="en-US" dirty="0" err="1"/>
              <a:t>Keylogger</a:t>
            </a:r>
            <a:r>
              <a:rPr lang="en-US" dirty="0"/>
              <a:t> Detection and Prevention System lies in its comprehensive, intelligent, and user-centric approach to </a:t>
            </a:r>
            <a:r>
              <a:rPr lang="en-US" dirty="0" err="1"/>
              <a:t>cybersecurity</a:t>
            </a:r>
            <a:r>
              <a:rPr lang="en-US" dirty="0"/>
              <a:t>. The system leverages cutting-edge machine learning algorithms to accurately detect and distinguish </a:t>
            </a:r>
            <a:r>
              <a:rPr lang="en-US" dirty="0" err="1"/>
              <a:t>keylogger</a:t>
            </a:r>
            <a:r>
              <a:rPr lang="en-US" dirty="0"/>
              <a:t> activity from normal behavior, significantly reducing false positives and enhancing overall </a:t>
            </a:r>
            <a:r>
              <a:rPr lang="en-US" dirty="0" err="1" smtClean="0"/>
              <a:t>security.The</a:t>
            </a:r>
            <a:r>
              <a:rPr lang="en-US" dirty="0" smtClean="0"/>
              <a:t> </a:t>
            </a:r>
            <a:r>
              <a:rPr lang="en-US" dirty="0"/>
              <a:t>intuitive and user-friendly interface empowers users to manage their security effortlessly, with detailed logs and clear alerts simplifying threat understanding and response, even for non-technical users. Ethical and legal compliance is a core aspect, with the system's design adhering to privacy rights while delivering robust security, thereby building trust with users. Additionally, the inclusion of educational resources helps users understand </a:t>
            </a:r>
            <a:r>
              <a:rPr lang="en-US" dirty="0" err="1"/>
              <a:t>keylogger</a:t>
            </a:r>
            <a:r>
              <a:rPr lang="en-US" dirty="0"/>
              <a:t> threats and prevention strategies, promoting proactive security measures. The system's ability to seamlessly integrate with existing security tools and frameworks ensures that organizations can enhance their security posture without the need for a complete infrastructure overhaul. Its scalability and versatility make it suitable for a wide range of users, from large organizations to individuals. </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itle 9"/>
          <p:cNvSpPr>
            <a:spLocks noGrp="1"/>
          </p:cNvSpPr>
          <p:nvPr>
            <p:ph type="title"/>
          </p:nvPr>
        </p:nvSpPr>
        <p:spPr/>
        <p:txBody>
          <a:bodyPr/>
          <a:lstStyle/>
          <a:p>
            <a:endParaRPr lang="en-IN"/>
          </a:p>
        </p:txBody>
      </p:sp>
      <p:sp>
        <p:nvSpPr>
          <p:cNvPr id="11" name="Text Placeholder 10"/>
          <p:cNvSpPr>
            <a:spLocks noGrp="1"/>
          </p:cNvSpPr>
          <p:nvPr>
            <p:ph type="body" idx="1"/>
          </p:nvPr>
        </p:nvSpPr>
        <p:spPr>
          <a:xfrm>
            <a:off x="533400" y="2514600"/>
            <a:ext cx="8534400" cy="3581400"/>
          </a:xfrm>
        </p:spPr>
        <p:txBody>
          <a:bodyPr/>
          <a:lstStyle/>
          <a:p>
            <a:r>
              <a:rPr lang="en-US" dirty="0" smtClean="0"/>
              <a:t>	Ethical </a:t>
            </a:r>
            <a:r>
              <a:rPr lang="en-US" dirty="0"/>
              <a:t>and legal compliance is a core aspect, with the system's design adhering to privacy rights while delivering robust security, thereby building trust with users. Additionally, the inclusion of educational resources helps users understand </a:t>
            </a:r>
            <a:r>
              <a:rPr lang="en-US" dirty="0" err="1"/>
              <a:t>keylogger</a:t>
            </a:r>
            <a:r>
              <a:rPr lang="en-US" dirty="0"/>
              <a:t> threats and prevention strategies, promoting proactive security measures. The system's ability to seamlessly integrate with existing security tools and frameworks ensures that organizations can enhance their security posture without the need for a complete infrastructure overhaul. Its scalability and versatility make it suitable for a wide range of users, from large organizations to individuals. These features collectively create a powerful, reliable, and user-friendly solution that addresses the complex challenges of </a:t>
            </a:r>
            <a:r>
              <a:rPr lang="en-US" dirty="0" err="1"/>
              <a:t>keylogger</a:t>
            </a:r>
            <a:r>
              <a:rPr lang="en-US" dirty="0"/>
              <a:t> threats in today's digital landscape.</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759</Words>
  <Application>Microsoft Office PowerPoint</Application>
  <PresentationFormat>Custom</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Shaik Taslim</vt:lpstr>
      <vt:lpstr>KEY LOGGER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Mangina Umamaheswararao</dc:title>
  <dc:creator>ASUS</dc:creator>
  <cp:lastModifiedBy>ASUS</cp:lastModifiedBy>
  <cp:revision>6</cp:revision>
  <dcterms:created xsi:type="dcterms:W3CDTF">2024-06-03T05:48:59Z</dcterms:created>
  <dcterms:modified xsi:type="dcterms:W3CDTF">2024-06-09T11:31:03Z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