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1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https://www.academiaerp.com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https://event.on24.com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https://cdn.shopify.com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https://quixy.com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https://arcticit.com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Organisation Using ServiceNow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Outlook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ServiceNow transforms administrative and support functions in education.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innovation will further personalize and automate educational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should consider ServiceNow to stay competitive and efficient in a digital world.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cademiaerp.com/wp-content/uploads/2019/11/Blog-poster-Nov-05-13-6-Major-Challenges-faced-by-Educational-Institutions-Academia-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Challenges Faced by Educational Institutions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large volumes of student and staff data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timely support for IT and administrative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Maintaining compliance with educational regulations and data privacy laws.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ServiceNow Platform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designed for IT service management and beyond.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modules like incident management, asset management, and workflow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is highly customizable to meet specific organizational needs.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workflows can be created to handle student admissions, registration, and support tickets.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systems like Learning Management Systems (LMS) enhances functionality.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staff and students ensures effective adoption of the platform.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 Support and Service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enables streamlined handling of student inquiries and support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ticketing reduces response times and improves student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Self-service portals empower students to find information and resolve issues independently.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shopify.com/s/files/1/0078/7044/7669/files/Stages_of_IT_Asset_Lifecycle_Management_600x600.jpg?v=1673982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Asset and Infrastructure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helps track and manage campus IT assets throughout their lifecycle.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facilitates proactive maintenance and helps prevent system outages.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dashboards provide insights into infrastructure health and resource utilization.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quixy.com/wp-content/uploads/2022/09/9-Benefits-of-Workflow-Autom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and Process Optimization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routine administrative tasks reduces manual effort and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workflows can streamline processes like course scheduling and faculty onboarding.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enhances operational efficiency and allows staff to focus on strategic initiatives.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nelsonfrank.com/images/2019/09/Header-Image_ServiceNow-Reporting-Capabilities-Best-Practices-amp-More_SEP-20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Reporting Capabilities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robust reporting features to monitor organizational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insights support decision-making and strategic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dashboards visualize key metrics related to student success and operational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rcticit.com/wp-content/uploads/2022/12/ServiceNow-ITSM-Benef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response times and increased student and staff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operational efficiency through automation and centralized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Better compliance management and security for sensitive educational data.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448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Organisation Using ServiceNow</dc:title>
  <dc:subject>Educational Organisation Using ServiceNow</dc:subject>
  <dc:creator>SlideMake.com</dc:creator>
  <cp:lastModifiedBy>Hp</cp:lastModifiedBy>
  <cp:revision>2</cp:revision>
  <dcterms:created xsi:type="dcterms:W3CDTF">2025-06-27T05:58:09Z</dcterms:created>
  <dcterms:modified xsi:type="dcterms:W3CDTF">2025-06-28T04:58:32Z</dcterms:modified>
</cp:coreProperties>
</file>