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https://arcticit.com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https://n2.help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https://www.academiaerp.com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https://event.on24.com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https://www.servicenow.com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https://cdn.shopify.com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https://quixy.com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https://www.nelsonfrank.com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Educational Organisation Using ServiceNow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arcticit.com/wp-content/uploads/2022/12/ServiceNow-ITSM-Benefit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of Using ServiceNow in Education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Improved response times and increased student and staff satisfaction.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Enhanced operational efficiency through automation and centralized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Better compliance management and security for sensitive educational data.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Future Outlook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Integrating ServiceNow transforms administrative and support functions in education.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Ongoing innovation will further personalize and automate educational services.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Educational organizations should consider ServiceNow to stay competitive and efficient in a digital world.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n2.help/wp-content/uploads/2022/12/Introduction-to-Servicenow-GRC-Authority-documents-Citations-new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Educational Organizations and ServiceNow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Educational organizations aim to enhance learning experiences through technology.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provides a platform for streamlining administrative and operational processes.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Integrating ServiceNow helps educational institutions improve efficiency and service delivery.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academiaerp.com/wp-content/uploads/2019/11/Blog-poster-Nov-05-13-6-Major-Challenges-faced-by-Educational-Institutions-Academia-SI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Challenges Faced by Educational Institutions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Managing large volumes of student and staff data efficiently.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Ensuring timely support for IT and administrative requests.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Maintaining compliance with educational regulations and data privacy laws.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://event.on24.com/event/36/14/29/1/rt/1/slide/slide/1_6D63AC3CE856F79C0EAA336705BF9936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Overview of ServiceNow Platform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is a cloud-based platform designed for IT service management and beyond.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offers modules like incident management, asset management, and workflow automation.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platform is highly customizable to meet specific organizational needs.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Implementing ServiceNow in Education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Custom workflows can be created to handle student admissions, registration, and support tickets.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with existing systems like Learning Management Systems (LMS) enhances functionality.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Training staff and students ensures effective adoption of the platform.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ervicenow.com/content/dam/servicenow-assets/public/en-us/images/company-library/media/platform/itsm-efficiencie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Student Support and Service Management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enables streamlined handling of student inquiries and support requests.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Automated ticketing reduces response times and improves student satisfaction.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Self-service portals empower students to find information and resolve issues independently.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dn.shopify.com/s/files/1/0078/7044/7669/files/Stages_of_IT_Asset_Lifecycle_Management_600x600.jpg?v=1673982917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Asset and Infrastructure Management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helps track and manage campus IT assets throughout their lifecycle.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facilitates proactive maintenance and helps prevent system outages.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Real-time dashboards provide insights into infrastructure health and resource utilization.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quixy.com/wp-content/uploads/2022/09/9-Benefits-of-Workflow-Automati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Workflow Automation and Process Optimization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Automating routine administrative tasks reduces manual effort and errors.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Custom workflows can streamline processes like course scheduling and faculty onboarding.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Automation enhances operational efficiency and allows staff to focus on strategic initiatives.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nelsonfrank.com/images/2019/09/Header-Image_ServiceNow-Reporting-Capabilities-Best-Practices-amp-More_SEP-2019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Analytics and Reporting Capabilities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offers robust reporting features to monitor organizational performance.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Data-driven insights support decision-making and strategic planning.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Custom dashboards visualize key metrics related to student success and operational efficiency.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Organisation Using ServiceNow</dc:title>
  <dc:subject>Educational Organisation Using ServiceNow</dc:subject>
  <dc:creator>SlideMake.com</dc:creator>
  <cp:lastModifiedBy>SlideMake.com</cp:lastModifiedBy>
  <cp:revision>1</cp:revision>
  <dcterms:created xsi:type="dcterms:W3CDTF">2025-06-27T05:58:09Z</dcterms:created>
  <dcterms:modified xsi:type="dcterms:W3CDTF">2025-06-27T05:58:09Z</dcterms:modified>
</cp:coreProperties>
</file>