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8FDB-10F5-1104-CAF3-A6B539C2D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565C5-B009-34A0-4A2F-C0ACE099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C4306-21DE-5E85-662B-85FAC03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FF47-69E6-6408-5E46-87198CC8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328F-B625-761B-5F23-7B8E1788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8721-3152-4B1E-B55C-FD97202F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41090-20A7-6844-54A6-345498962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EB69C-7B64-F3BE-6CC3-BD60DC0C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CB71-EEF7-4D32-D70C-7FE4BDFB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8716-055F-59F5-C4B4-F635B012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A3CD9-E321-72B9-0AC2-47DE70CE0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E55DA-CE8E-A40B-9442-016D8B7D9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6FC0-F2F8-F33F-4191-83D15D82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1D07-D4EA-7EAE-4484-609959B1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1832-775D-C40F-49A3-11974AFB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91B5-5A2F-ACC5-2FE4-1B9F1113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B2B9-CDBC-70D1-D75C-30211897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5118-B479-6FC8-1EBA-6FF00D66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0AC4-12E6-A54D-FE2F-25CEF4F6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25B2-A23A-E453-E25D-C0F1E482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49BB-3FDA-A144-2BD2-02BA0AA6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B233-63CA-B2EF-BBE7-EFBCB7ED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0B00-7B8E-B2B0-17D6-A87881B2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A7A6-A1FF-193C-75A2-DDBE54B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CF80-7449-0791-BDDB-70DA40C7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8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B260-2C37-C34D-DDBD-43E89935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BBC8-4F31-7995-21D0-883E39FB9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0AA55-2127-66C0-E1F1-1B6A2A3C1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60EF3-F554-F749-C76B-DB933875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B113-C5DB-FAF2-D4D7-FB0E74AF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85F48-A8D4-1D70-4630-F89840E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00C2-98BA-ADF6-B4E6-04F67DF7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C777-85C1-5503-D1A3-D14A2D45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FB3DE-E014-83CF-C536-D52816C5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18678-D0D9-2F48-2413-13389160E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75135-4366-7FFA-3D1B-4E1DE5958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89764-BFD0-CF1D-7C58-43CE3A9D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66D83-AF62-7E84-AE02-6BF8BB4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41E3F-F451-EB97-5D1F-77A61C63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6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4FEE-5351-F508-464B-A517D026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7D5E5-5717-AAFC-6834-735E36B0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F49E4-ED3D-22A6-98E9-365BC145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F87DA-A0FB-8288-6707-79BD5F11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0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E2DFF-9142-AC60-98F2-30E95E77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426E2-A585-0428-F182-F48E92C8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227AA-CA4B-1A5F-0303-BBAD8A4C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02F7-89C2-8782-7539-F7148D80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3D5F-D080-9CCC-6D8E-38CBA141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2B24-EE03-9A3B-B1EF-CA7C3B068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09839-D151-DC16-57BF-7C381804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8389-9EFA-0115-9BB3-A948E678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2E944-C123-2262-EE61-6C22845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20DE-E621-B355-A8EA-7E85F663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97680-7020-4DDF-F134-F47FE7823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56859-7E2B-57CF-F0EA-4E1634A22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A9F8-0AD0-874E-3130-FB55C537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1A7A8-0775-96C6-3ABC-2778B8F7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F8B1E-5B02-A349-D949-404CE4FC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CA542-E393-F925-B54A-8DB6923B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6708E-7D8E-16E4-4B93-7D9E29D1C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7C7A-A138-ACCC-5D98-D703C15E6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059E-3764-4ED0-A60E-49D063E269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9DD9-8EC4-FF3B-9C32-44D1A1A08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6464-DDA4-3464-F97F-70061E6A7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CA69-577B-4F89-9ECF-EC70DE9D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1C1F-3A63-BC62-EB10-88EBA304A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Welcome</a:t>
            </a:r>
            <a:br>
              <a:rPr lang="en-US"/>
            </a:br>
            <a:r>
              <a:rPr lang="en-US"/>
              <a:t>Shaik Abdul Kareem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9A7D8-0207-E282-B7E1-3E04CCDE1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6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Shaik Abdul Kareem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Shaik Abdul Kareem</dc:title>
  <dc:creator>arun nelaturu</dc:creator>
  <cp:lastModifiedBy>arun nelaturu</cp:lastModifiedBy>
  <cp:revision>1</cp:revision>
  <dcterms:created xsi:type="dcterms:W3CDTF">2022-05-22T16:07:50Z</dcterms:created>
  <dcterms:modified xsi:type="dcterms:W3CDTF">2022-05-22T16:08:56Z</dcterms:modified>
</cp:coreProperties>
</file>