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CBAD-32E6-DC5A-0760-1155C220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AAFFC-2909-629F-B477-F27CF07F4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7990-02BB-7303-B554-2F57A7D9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7589-7E57-9E7D-A295-73235186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11C0-9C9A-4C5A-626A-00A3427A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AC6D-1834-361E-075D-B25189DF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E6868-75BA-93AE-7759-D0A3B75AE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E6C53-F6F1-A352-1014-2AE9323F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464D-BBCF-5617-21DC-6C7E6F6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8272-CE24-42D9-499F-79471B06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9D9E5-081C-E6F1-FED3-834E759B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F38BD-6ADF-1728-61A6-D0B52A752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B93C-CAE3-8904-4E66-459C85A3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E9E9-B5AC-9CDE-BF19-9A5950ED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E52-2336-56F7-A3C4-409E1D5C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C571-64B5-5584-75EF-D030518A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357-2A7D-5816-2E13-A28CB36E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1F3B-7796-1ECC-E442-AF33CA4C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2BB3-06A7-CAC8-D801-04CB3192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AD7A-8E9B-ECE8-5FB1-D9A8A76C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5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CFD8-5551-F3B9-C2A0-7D8DF212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5E9A-7E70-D9C6-0845-D68097A3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2B00-1CA0-7BF4-DB98-1A44B4F5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15039-2B2F-C535-D26B-B8BA0C1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6D7A-49AB-A7D6-B212-69F0BFC2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9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7F8E-DEF6-59A6-C9ED-E5D3E14F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3617-B202-0F37-B6FF-0391E50F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7B0AF-3332-9236-1258-07BD36B5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FFE1-00A9-F0F7-BA7D-807BCE69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A76A-257D-14DC-61D7-E3C6E4A1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F83FB-797C-CE8F-EA70-6178FF75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7914-764F-D79A-E335-161393EC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4065-6A5B-0C3B-F9EE-70984038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6815-15EA-793C-53A0-C759D4D66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BE690-BA7B-3825-1483-0E490D9A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63CA8-5A71-38C8-A24B-306410C91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0FB84-A748-C67D-D1EB-50E0CA5B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8ED69-5A5E-FC30-68CB-56D4A72E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7B8C8-BCDC-AE41-5BC7-F41CC25A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B37C-A32A-3919-A74F-BE27450C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88656-C342-9ACC-0EA0-75B43F05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66E5B-88F5-5FAC-8C33-8B7745AD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E1A12-8D01-A91E-BA15-9CAE37E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9057B-357D-389A-6CDD-9CD968E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E375-8D22-2E64-E16C-25C596FE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58078-BE34-8B11-C379-D84322F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D44E-F504-D3A4-B0FB-6DC0C8B4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A7BC-5B82-8B67-86FF-CE12A0EC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6EAFF-A9CE-1EF2-4B89-3753F967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88627-103E-B415-1FAE-0B2CCF49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D1EF2-E0E2-3A9C-F1F7-E5C16195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3122-9C47-C0BD-C14A-42297F45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47F-EA3E-E0F8-F31F-FA7126BC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73F12-AF2E-488C-6D4E-7E6BA1B19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D6BB5-F397-7F55-1D0E-5CCA9525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CDF29-BEBC-FC22-11C0-97AB5578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6B8A-8A23-1B32-4FDA-D73268B6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4587A-1114-E3D8-349E-05023765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92ADA-8AD4-F68B-0F98-5F98B59E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B39B-4D6A-CF0C-7633-AB71FD14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06405-A8FE-C65E-CE51-136CEAE10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0B1D-2C31-4235-8788-498EC496D86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31EE-F01E-FC84-B28D-C8AD38E71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EED3-DDAF-CE85-7F69-BD0A5667B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E31D-80C6-4830-8663-15BB2595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96E8-0E50-C83C-5422-D644A3932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Welcome</a:t>
            </a:r>
            <a:br>
              <a:rPr lang="en-US"/>
            </a:br>
            <a:r>
              <a:rPr lang="en-US"/>
              <a:t>Shaik Abdul Kareem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01FF2-3FDB-4609-7E0F-CDC624D24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Shaik Abdul Kareem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Shaik Abdul Kareem</dc:title>
  <dc:creator>arun nelaturu</dc:creator>
  <cp:lastModifiedBy>arun nelaturu</cp:lastModifiedBy>
  <cp:revision>1</cp:revision>
  <dcterms:created xsi:type="dcterms:W3CDTF">2022-05-22T16:55:46Z</dcterms:created>
  <dcterms:modified xsi:type="dcterms:W3CDTF">2022-05-22T16:56:16Z</dcterms:modified>
</cp:coreProperties>
</file>