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0"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37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3" name="PlaceHolder 2"/>
          <p:cNvSpPr>
            <a:spLocks noGrp="1"/>
          </p:cNvSpPr>
          <p:nvPr>
            <p:ph type="title"/>
          </p:nvPr>
        </p:nvSpPr>
        <p:spPr>
          <a:xfrm>
            <a:off x="457200" y="338760"/>
            <a:ext cx="7336440" cy="2512080"/>
          </a:xfrm>
          <a:prstGeom prst="rect">
            <a:avLst/>
          </a:prstGeom>
          <a:noFill/>
          <a:ln w="0">
            <a:noFill/>
          </a:ln>
          <a:effectLst>
            <a:outerShdw blurRad="200160" dist="95315" dir="1192330" rotWithShape="0">
              <a:srgbClr val="000000">
                <a:alpha val="55000"/>
              </a:srgbClr>
            </a:outerShdw>
          </a:effectLst>
        </p:spPr>
        <p:txBody>
          <a:bodyPr lIns="91440" tIns="91440" rIns="91440" bIns="91440" anchor="t">
            <a:noAutofit/>
          </a:bodyPr>
          <a:lstStyle/>
          <a:p>
            <a:pPr indent="0">
              <a:buNone/>
            </a:pPr>
            <a:r>
              <a:rPr lang="fr-FR" sz="5200" b="0" u="none" strike="noStrike">
                <a:solidFill>
                  <a:schemeClr val="dk1"/>
                </a:solidFill>
                <a:effectLst/>
                <a:uFillTx/>
                <a:latin typeface="Arial"/>
              </a:rPr>
              <a:t>Click to edit the title text format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1">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99160"/>
            <a:ext cx="8233560" cy="690840"/>
          </a:xfrm>
          <a:prstGeom prst="rect">
            <a:avLst/>
          </a:prstGeom>
          <a:noFill/>
          <a:ln w="0">
            <a:noFill/>
          </a:ln>
        </p:spPr>
        <p:txBody>
          <a:bodyPr lIns="91440" tIns="91440" rIns="91440" bIns="91440" anchor="t">
            <a:noAutofit/>
          </a:bodyPr>
          <a:lstStyle/>
          <a:p>
            <a:pPr indent="0">
              <a:buNone/>
            </a:pPr>
            <a:r>
              <a:rPr lang="fr-FR" sz="2800" b="0" u="none" strike="noStrike">
                <a:solidFill>
                  <a:schemeClr val="dk1"/>
                </a:solidFill>
                <a:effectLst/>
                <a:uFillTx/>
                <a:latin typeface="Arial"/>
              </a:rPr>
              <a:t>Click to edit the title text format</a:t>
            </a:r>
          </a:p>
        </p:txBody>
      </p:sp>
      <p:sp>
        <p:nvSpPr>
          <p:cNvPr id="19" name="PlaceHolder 2"/>
          <p:cNvSpPr>
            <a:spLocks noGrp="1"/>
          </p:cNvSpPr>
          <p:nvPr>
            <p:ph type="body"/>
          </p:nvPr>
        </p:nvSpPr>
        <p:spPr>
          <a:xfrm>
            <a:off x="0" y="1142640"/>
            <a:ext cx="2845800" cy="3572280"/>
          </a:xfrm>
          <a:prstGeom prst="rect">
            <a:avLst/>
          </a:prstGeom>
          <a:noFill/>
          <a:ln w="0">
            <a:noFill/>
          </a:ln>
        </p:spPr>
        <p:txBody>
          <a:bodyPr lIns="90000" tIns="45000" rIns="90000" bIns="45000" anchor="t">
            <a:normAutofit fontScale="4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457560" y="1076040"/>
            <a:ext cx="3579480" cy="57924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dk1"/>
                </a:solidFill>
                <a:effectLst/>
                <a:uFillTx/>
                <a:latin typeface="Syne ExtraBold"/>
                <a:ea typeface="Syne ExtraBold"/>
              </a:rPr>
              <a:t>xx%</a:t>
            </a:r>
            <a:endParaRPr lang="fr-FR" sz="3000" b="0" u="none" strike="noStrike">
              <a:solidFill>
                <a:schemeClr val="dk1"/>
              </a:solidFill>
              <a:effectLst/>
              <a:uFillTx/>
              <a:latin typeface="Arial"/>
            </a:endParaRPr>
          </a:p>
        </p:txBody>
      </p:sp>
      <p:sp>
        <p:nvSpPr>
          <p:cNvPr id="21" name="PlaceHolder 2"/>
          <p:cNvSpPr>
            <a:spLocks noGrp="1"/>
          </p:cNvSpPr>
          <p:nvPr>
            <p:ph type="title"/>
          </p:nvPr>
        </p:nvSpPr>
        <p:spPr>
          <a:xfrm>
            <a:off x="457200" y="3264480"/>
            <a:ext cx="3579480" cy="57924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dk1"/>
                </a:solidFill>
                <a:effectLst/>
                <a:uFillTx/>
                <a:latin typeface="Syne ExtraBold"/>
                <a:ea typeface="Syne ExtraBold"/>
              </a:rPr>
              <a:t>xx%</a:t>
            </a:r>
            <a:endParaRPr lang="fr-FR" sz="3000" b="0" u="none" strike="noStrike">
              <a:solidFill>
                <a:schemeClr val="dk1"/>
              </a:solidFill>
              <a:effectLst/>
              <a:uFillTx/>
              <a:latin typeface="Arial"/>
            </a:endParaRPr>
          </a:p>
        </p:txBody>
      </p:sp>
      <p:sp>
        <p:nvSpPr>
          <p:cNvPr id="22" name="PlaceHolder 3"/>
          <p:cNvSpPr>
            <a:spLocks noGrp="1"/>
          </p:cNvSpPr>
          <p:nvPr>
            <p:ph type="body"/>
          </p:nvPr>
        </p:nvSpPr>
        <p:spPr>
          <a:xfrm>
            <a:off x="4550040" y="1076040"/>
            <a:ext cx="4583160" cy="299088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4" name="PlaceHolder 2"/>
          <p:cNvSpPr>
            <a:spLocks noGrp="1"/>
          </p:cNvSpPr>
          <p:nvPr>
            <p:ph type="title"/>
          </p:nvPr>
        </p:nvSpPr>
        <p:spPr>
          <a:xfrm>
            <a:off x="457560" y="388080"/>
            <a:ext cx="7323120" cy="1417320"/>
          </a:xfrm>
          <a:prstGeom prst="rect">
            <a:avLst/>
          </a:prstGeom>
          <a:noFill/>
          <a:ln w="0">
            <a:noFill/>
          </a:ln>
        </p:spPr>
        <p:txBody>
          <a:bodyPr lIns="91440" tIns="91440" rIns="91440" bIns="91440" anchor="b">
            <a:noAutofit/>
          </a:bodyPr>
          <a:lstStyle/>
          <a:p>
            <a:pPr indent="0">
              <a:buNone/>
            </a:pPr>
            <a:r>
              <a:rPr lang="fr-FR" sz="4000" b="0" u="none" strike="noStrike">
                <a:solidFill>
                  <a:schemeClr val="dk1"/>
                </a:solidFill>
                <a:effectLst/>
                <a:uFillTx/>
                <a:latin typeface="Arial"/>
              </a:rPr>
              <a:t>Click to edit the title text format</a:t>
            </a:r>
          </a:p>
        </p:txBody>
      </p:sp>
      <p:sp>
        <p:nvSpPr>
          <p:cNvPr id="25" name="PlaceHolder 3"/>
          <p:cNvSpPr>
            <a:spLocks noGrp="1"/>
          </p:cNvSpPr>
          <p:nvPr>
            <p:ph type="title"/>
          </p:nvPr>
        </p:nvSpPr>
        <p:spPr>
          <a:xfrm>
            <a:off x="457200" y="3992040"/>
            <a:ext cx="1294920" cy="762840"/>
          </a:xfrm>
          <a:prstGeom prst="rect">
            <a:avLst/>
          </a:prstGeom>
          <a:noFill/>
          <a:ln w="0">
            <a:noFill/>
          </a:ln>
        </p:spPr>
        <p:txBody>
          <a:bodyPr lIns="91440" tIns="91440" rIns="91440" bIns="91440" anchor="ctr">
            <a:noAutofit/>
          </a:bodyPr>
          <a:lstStyle/>
          <a:p>
            <a:pPr indent="0">
              <a:lnSpc>
                <a:spcPct val="100000"/>
              </a:lnSpc>
              <a:buNone/>
            </a:pPr>
            <a:r>
              <a:rPr lang="fr-FR" sz="4900" b="0" u="none" strike="noStrike">
                <a:solidFill>
                  <a:schemeClr val="lt1"/>
                </a:solidFill>
                <a:effectLst/>
                <a:uFillTx/>
                <a:latin typeface="Syne ExtraBold"/>
                <a:ea typeface="Syne ExtraBold"/>
              </a:rPr>
              <a:t>xx%</a:t>
            </a:r>
            <a:endParaRPr lang="fr-FR" sz="4900" b="0" u="none" strike="noStrike">
              <a:solidFill>
                <a:schemeClr val="dk1"/>
              </a:solidFill>
              <a:effectLst/>
              <a:uFillTx/>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444240" y="407160"/>
            <a:ext cx="8242560" cy="1189440"/>
          </a:xfrm>
          <a:prstGeom prst="rect">
            <a:avLst/>
          </a:prstGeom>
          <a:noFill/>
          <a:ln w="0">
            <a:noFill/>
          </a:ln>
        </p:spPr>
        <p:txBody>
          <a:bodyPr lIns="91440" tIns="91440" rIns="91440" bIns="91440" anchor="b">
            <a:noAutofit/>
          </a:bodyPr>
          <a:lstStyle/>
          <a:p>
            <a:pPr indent="0">
              <a:buNone/>
            </a:pPr>
            <a:r>
              <a:rPr lang="fr-FR" sz="6200" b="0" u="none" strike="noStrike">
                <a:solidFill>
                  <a:schemeClr val="dk1"/>
                </a:solidFill>
                <a:effectLst/>
                <a:uFillTx/>
                <a:latin typeface="Arial"/>
              </a:rPr>
              <a:t>Click to edit the title text format</a:t>
            </a:r>
          </a:p>
        </p:txBody>
      </p:sp>
      <p:sp>
        <p:nvSpPr>
          <p:cNvPr id="27" name="Google Shape;105;p21"/>
          <p:cNvSpPr/>
          <p:nvPr/>
        </p:nvSpPr>
        <p:spPr>
          <a:xfrm>
            <a:off x="457200" y="3896280"/>
            <a:ext cx="6422760" cy="5551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tabLst>
                <a:tab pos="0" algn="l"/>
              </a:tabLst>
            </a:pPr>
            <a:r>
              <a:rPr lang="en" sz="1200" b="0" u="none" strike="noStrike">
                <a:solidFill>
                  <a:schemeClr val="dk1"/>
                </a:solidFill>
                <a:effectLst/>
                <a:uFillTx/>
                <a:latin typeface="Chivo"/>
                <a:ea typeface="Chivo"/>
              </a:rPr>
              <a:t>CREDITS: This presentation template was created by </a:t>
            </a:r>
            <a:r>
              <a:rPr lang="en" sz="1200" b="1" u="sng" strike="noStrike">
                <a:solidFill>
                  <a:schemeClr val="dk1"/>
                </a:solidFill>
                <a:effectLst/>
                <a:uFillTx/>
                <a:latin typeface="Chivo"/>
                <a:ea typeface="Chivo"/>
                <a:hlinkClick r:id="rId2"/>
              </a:rPr>
              <a:t>Slidesgo</a:t>
            </a:r>
            <a:r>
              <a:rPr lang="en" sz="1200" b="0" u="none" strike="noStrike">
                <a:solidFill>
                  <a:schemeClr val="dk1"/>
                </a:solidFill>
                <a:effectLst/>
                <a:uFillTx/>
                <a:latin typeface="Chivo"/>
                <a:ea typeface="Chivo"/>
              </a:rPr>
              <a:t>, and includes icons, infographics &amp; images by </a:t>
            </a:r>
            <a:r>
              <a:rPr lang="en" sz="1200" b="1" u="sng" strike="noStrike">
                <a:solidFill>
                  <a:schemeClr val="dk1"/>
                </a:solidFill>
                <a:effectLst/>
                <a:uFillTx/>
                <a:latin typeface="Chivo"/>
                <a:ea typeface="Chivo"/>
                <a:hlinkClick r:id="rId3"/>
              </a:rPr>
              <a:t>Freepik</a:t>
            </a:r>
            <a:r>
              <a:rPr lang="en" sz="1200" b="1" u="none" strike="noStrike">
                <a:solidFill>
                  <a:schemeClr val="dk1"/>
                </a:solidFill>
                <a:effectLst/>
                <a:uFillTx/>
                <a:latin typeface="Chivo"/>
                <a:ea typeface="Chivo"/>
              </a:rPr>
              <a:t> </a:t>
            </a:r>
            <a:endParaRPr lang="en-US" sz="1200" b="0" u="none" strike="noStrike">
              <a:solidFill>
                <a:srgbClr val="000000"/>
              </a:solidFill>
              <a:effectLst/>
              <a:uFillTx/>
              <a:latin typeface="OpenSymbo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1_1_1_1_1_1_1">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body"/>
          </p:nvPr>
        </p:nvSpPr>
        <p:spPr>
          <a:xfrm>
            <a:off x="457200" y="992880"/>
            <a:ext cx="8233560" cy="28533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sp>
        <p:nvSpPr>
          <p:cNvPr id="29" name="PlaceHolder 2"/>
          <p:cNvSpPr>
            <a:spLocks noGrp="1"/>
          </p:cNvSpPr>
          <p:nvPr>
            <p:ph type="title"/>
          </p:nvPr>
        </p:nvSpPr>
        <p:spPr>
          <a:xfrm>
            <a:off x="457200" y="299160"/>
            <a:ext cx="8233560" cy="690840"/>
          </a:xfrm>
          <a:prstGeom prst="rect">
            <a:avLst/>
          </a:prstGeom>
          <a:noFill/>
          <a:ln w="0">
            <a:noFill/>
          </a:ln>
        </p:spPr>
        <p:txBody>
          <a:bodyPr lIns="91440" tIns="91440" rIns="91440" bIns="91440" anchor="t">
            <a:noAutofit/>
          </a:bodyPr>
          <a:lstStyle/>
          <a:p>
            <a:pPr indent="0">
              <a:buNone/>
            </a:pPr>
            <a:r>
              <a:rPr lang="fr-FR" sz="2800" b="0" u="none" strike="noStrike">
                <a:solidFill>
                  <a:schemeClr val="dk1"/>
                </a:solidFill>
                <a:effectLst/>
                <a:uFillTx/>
                <a:latin typeface="Arial"/>
              </a:rPr>
              <a:t>Click to edit the title text format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99160"/>
            <a:ext cx="8233560" cy="690840"/>
          </a:xfrm>
          <a:prstGeom prst="rect">
            <a:avLst/>
          </a:prstGeom>
          <a:noFill/>
          <a:ln w="0">
            <a:noFill/>
          </a:ln>
        </p:spPr>
        <p:txBody>
          <a:bodyPr lIns="91440" tIns="91440" rIns="91440" bIns="91440" anchor="t">
            <a:noAutofit/>
          </a:bodyPr>
          <a:lstStyle/>
          <a:p>
            <a:pPr indent="0">
              <a:buNone/>
            </a:pPr>
            <a:r>
              <a:rPr lang="fr-FR" sz="2800" b="0" u="none" strike="noStrike">
                <a:solidFill>
                  <a:schemeClr val="dk1"/>
                </a:solidFill>
                <a:effectLst/>
                <a:uFillTx/>
                <a:latin typeface="Arial"/>
              </a:rPr>
              <a:t>Click to edit the title text format</a:t>
            </a:r>
          </a:p>
        </p:txBody>
      </p:sp>
      <p:sp>
        <p:nvSpPr>
          <p:cNvPr id="31" name="PlaceHolder 2"/>
          <p:cNvSpPr>
            <a:spLocks noGrp="1"/>
          </p:cNvSpPr>
          <p:nvPr>
            <p:ph type="body"/>
          </p:nvPr>
        </p:nvSpPr>
        <p:spPr>
          <a:xfrm>
            <a:off x="0" y="1274760"/>
            <a:ext cx="3834000" cy="3202920"/>
          </a:xfrm>
          <a:prstGeom prst="rect">
            <a:avLst/>
          </a:prstGeom>
          <a:noFill/>
          <a:ln w="0">
            <a:noFill/>
          </a:ln>
        </p:spPr>
        <p:txBody>
          <a:bodyPr lIns="90000" tIns="45000" rIns="90000" bIns="45000" anchor="t">
            <a:normAutofit lnSpcReduction="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99160"/>
            <a:ext cx="8233560" cy="690840"/>
          </a:xfrm>
          <a:prstGeom prst="rect">
            <a:avLst/>
          </a:prstGeom>
          <a:noFill/>
          <a:ln w="0">
            <a:noFill/>
          </a:ln>
        </p:spPr>
        <p:txBody>
          <a:bodyPr lIns="91440" tIns="91440" rIns="91440" bIns="91440" anchor="t">
            <a:noAutofit/>
          </a:bodyPr>
          <a:lstStyle/>
          <a:p>
            <a:pPr indent="0">
              <a:buNone/>
            </a:pPr>
            <a:r>
              <a:rPr lang="fr-FR" sz="2800" b="0" u="none" strike="noStrike">
                <a:solidFill>
                  <a:schemeClr val="dk1"/>
                </a:solidFill>
                <a:effectLst/>
                <a:uFillTx/>
                <a:latin typeface="Arial"/>
              </a:rPr>
              <a:t>Click to edit the title text format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33" name="PlaceHolder 1"/>
          <p:cNvSpPr>
            <a:spLocks noGrp="1"/>
          </p:cNvSpPr>
          <p:nvPr>
            <p:ph type="body"/>
          </p:nvPr>
        </p:nvSpPr>
        <p:spPr>
          <a:xfrm>
            <a:off x="4053600" y="1704960"/>
            <a:ext cx="4512600" cy="28364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Seventh Outline Level</a:t>
            </a:r>
          </a:p>
        </p:txBody>
      </p:sp>
      <p:sp>
        <p:nvSpPr>
          <p:cNvPr id="34" name="PlaceHolder 2"/>
          <p:cNvSpPr>
            <a:spLocks noGrp="1"/>
          </p:cNvSpPr>
          <p:nvPr>
            <p:ph type="body"/>
          </p:nvPr>
        </p:nvSpPr>
        <p:spPr>
          <a:xfrm>
            <a:off x="0" y="4320"/>
            <a:ext cx="372312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35" name="PlaceHolder 3"/>
          <p:cNvSpPr>
            <a:spLocks noGrp="1"/>
          </p:cNvSpPr>
          <p:nvPr>
            <p:ph type="title"/>
          </p:nvPr>
        </p:nvSpPr>
        <p:spPr>
          <a:xfrm>
            <a:off x="457200" y="299160"/>
            <a:ext cx="8233560" cy="690840"/>
          </a:xfrm>
          <a:prstGeom prst="rect">
            <a:avLst/>
          </a:prstGeom>
          <a:noFill/>
          <a:ln w="0">
            <a:noFill/>
          </a:ln>
        </p:spPr>
        <p:txBody>
          <a:bodyPr lIns="91440" tIns="91440" rIns="91440" bIns="91440" anchor="t">
            <a:noAutofit/>
          </a:bodyPr>
          <a:lstStyle/>
          <a:p>
            <a:pPr indent="0">
              <a:buNone/>
            </a:pPr>
            <a:r>
              <a:rPr lang="fr-FR" sz="28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284120" y="1953000"/>
            <a:ext cx="4454280" cy="799200"/>
          </a:xfrm>
          <a:prstGeom prst="rect">
            <a:avLst/>
          </a:prstGeom>
          <a:noFill/>
          <a:ln w="0">
            <a:noFill/>
          </a:ln>
        </p:spPr>
        <p:txBody>
          <a:bodyPr lIns="91440" tIns="91440" rIns="91440" bIns="91440" anchor="b">
            <a:noAutofit/>
          </a:bodyPr>
          <a:lstStyle/>
          <a:p>
            <a:pPr indent="0">
              <a:lnSpc>
                <a:spcPct val="100000"/>
              </a:lnSpc>
              <a:buNone/>
            </a:pPr>
            <a:r>
              <a:rPr lang="fr-FR" sz="6000" b="0" u="none" strike="noStrike">
                <a:solidFill>
                  <a:schemeClr val="dk1"/>
                </a:solidFill>
                <a:effectLst/>
                <a:uFillTx/>
                <a:latin typeface="Syne ExtraBold"/>
                <a:ea typeface="Syne ExtraBold"/>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99160"/>
            <a:ext cx="8233560" cy="690840"/>
          </a:xfrm>
          <a:prstGeom prst="rect">
            <a:avLst/>
          </a:prstGeom>
          <a:noFill/>
          <a:ln w="0">
            <a:noFill/>
          </a:ln>
        </p:spPr>
        <p:txBody>
          <a:bodyPr lIns="91440" tIns="91440" rIns="91440" bIns="91440" anchor="t">
            <a:noAutofit/>
          </a:bodyPr>
          <a:lstStyle/>
          <a:p>
            <a:pPr indent="0">
              <a:buNone/>
            </a:pPr>
            <a:r>
              <a:rPr lang="fr-FR" sz="2800" b="0" u="none" strike="noStrike">
                <a:solidFill>
                  <a:schemeClr val="dk1"/>
                </a:solidFill>
                <a:effectLst/>
                <a:uFillTx/>
                <a:latin typeface="Arial"/>
              </a:rPr>
              <a:t>Click to edit the title text format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38"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39" name="PlaceHolder 2"/>
          <p:cNvSpPr>
            <a:spLocks noGrp="1"/>
          </p:cNvSpPr>
          <p:nvPr>
            <p:ph type="title"/>
          </p:nvPr>
        </p:nvSpPr>
        <p:spPr>
          <a:xfrm>
            <a:off x="457200" y="3784320"/>
            <a:ext cx="6268320" cy="1086120"/>
          </a:xfrm>
          <a:prstGeom prst="rect">
            <a:avLst/>
          </a:prstGeom>
          <a:noFill/>
          <a:ln w="0">
            <a:noFill/>
          </a:ln>
          <a:effectLst>
            <a:outerShdw blurRad="57240" dist="19080" dir="5400000" rotWithShape="0">
              <a:srgbClr val="000000">
                <a:alpha val="50000"/>
              </a:srgbClr>
            </a:outerShdw>
          </a:effectLst>
        </p:spPr>
        <p:txBody>
          <a:bodyPr lIns="91440" tIns="91440" rIns="91440" bIns="91440" anchor="t">
            <a:noAutofit/>
          </a:bodyPr>
          <a:lstStyle/>
          <a:p>
            <a:pPr indent="0">
              <a:buNone/>
            </a:pPr>
            <a:r>
              <a:rPr lang="fr-FR" sz="2800" b="0" u="none" strike="noStrike">
                <a:solidFill>
                  <a:schemeClr val="dk1"/>
                </a:solidFill>
                <a:effectLst/>
                <a:uFillTx/>
                <a:latin typeface="Arial"/>
              </a:rPr>
              <a:t>Click to edit the title text format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40" name="Google Shape;112;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1"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42" name="Google Shape;115;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3"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44"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Default">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Default 1">
    <p:bg>
      <p:bgPr>
        <a:solidFill>
          <a:schemeClr val="dk1"/>
        </a:solidFill>
        <a:effectLst/>
      </p:bgPr>
    </p:bg>
    <p:spTree>
      <p:nvGrpSpPr>
        <p:cNvPr id="1" name=""/>
        <p:cNvGrpSpPr/>
        <p:nvPr/>
      </p:nvGrpSpPr>
      <p:grpSpPr>
        <a:xfrm>
          <a:off x="0" y="0"/>
          <a:ext cx="0" cy="0"/>
          <a:chOff x="0" y="0"/>
          <a:chExt cx="0" cy="0"/>
        </a:xfrm>
      </p:grpSpPr>
      <p:sp>
        <p:nvSpPr>
          <p:cNvPr id="45" name="Google Shape;123;p29"/>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6"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Default 2">
    <p:bg>
      <p:bgPr>
        <a:solidFill>
          <a:schemeClr val="dk1"/>
        </a:solidFill>
        <a:effectLst/>
      </p:bgPr>
    </p:bg>
    <p:spTree>
      <p:nvGrpSpPr>
        <p:cNvPr id="1" name=""/>
        <p:cNvGrpSpPr/>
        <p:nvPr/>
      </p:nvGrpSpPr>
      <p:grpSpPr>
        <a:xfrm>
          <a:off x="0" y="0"/>
          <a:ext cx="0" cy="0"/>
          <a:chOff x="0" y="0"/>
          <a:chExt cx="0" cy="0"/>
        </a:xfrm>
      </p:grpSpPr>
      <p:sp>
        <p:nvSpPr>
          <p:cNvPr id="47" name="Google Shape;126;p30"/>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8"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49"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2_1">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4039560" y="473040"/>
            <a:ext cx="885960" cy="403560"/>
          </a:xfrm>
          <a:prstGeom prst="rect">
            <a:avLst/>
          </a:prstGeom>
          <a:noFill/>
          <a:ln w="0">
            <a:noFill/>
          </a:ln>
        </p:spPr>
        <p:txBody>
          <a:bodyPr lIns="91440" tIns="91440" rIns="91440" bIns="91440" anchor="ctr">
            <a:noAutofit/>
          </a:bodyPr>
          <a:lstStyle/>
          <a:p>
            <a:pPr indent="0">
              <a:lnSpc>
                <a:spcPct val="100000"/>
              </a:lnSpc>
              <a:buNone/>
            </a:pPr>
            <a:r>
              <a:rPr lang="fr-FR" sz="2200" b="0" u="none" strike="noStrike">
                <a:solidFill>
                  <a:schemeClr val="dk1"/>
                </a:solidFill>
                <a:effectLst/>
                <a:uFillTx/>
                <a:latin typeface="Syne ExtraBold"/>
                <a:ea typeface="Syne ExtraBold"/>
              </a:rPr>
              <a:t>xx%</a:t>
            </a:r>
            <a:endParaRPr lang="fr-FR" sz="2200" b="0" u="none" strike="noStrike">
              <a:solidFill>
                <a:schemeClr val="dk1"/>
              </a:solidFill>
              <a:effectLst/>
              <a:uFillTx/>
              <a:latin typeface="Arial"/>
            </a:endParaRPr>
          </a:p>
        </p:txBody>
      </p:sp>
      <p:sp>
        <p:nvSpPr>
          <p:cNvPr id="4" name="PlaceHolder 2"/>
          <p:cNvSpPr>
            <a:spLocks noGrp="1"/>
          </p:cNvSpPr>
          <p:nvPr>
            <p:ph type="title"/>
          </p:nvPr>
        </p:nvSpPr>
        <p:spPr>
          <a:xfrm>
            <a:off x="4039560" y="1611360"/>
            <a:ext cx="885960" cy="403560"/>
          </a:xfrm>
          <a:prstGeom prst="rect">
            <a:avLst/>
          </a:prstGeom>
          <a:noFill/>
          <a:ln w="0">
            <a:noFill/>
          </a:ln>
        </p:spPr>
        <p:txBody>
          <a:bodyPr lIns="91440" tIns="91440" rIns="91440" bIns="91440" anchor="ctr">
            <a:noAutofit/>
          </a:bodyPr>
          <a:lstStyle/>
          <a:p>
            <a:pPr indent="0">
              <a:lnSpc>
                <a:spcPct val="100000"/>
              </a:lnSpc>
              <a:buNone/>
            </a:pPr>
            <a:r>
              <a:rPr lang="fr-FR" sz="2200" b="0" u="none" strike="noStrike">
                <a:solidFill>
                  <a:schemeClr val="dk1"/>
                </a:solidFill>
                <a:effectLst/>
                <a:uFillTx/>
                <a:latin typeface="Syne ExtraBold"/>
                <a:ea typeface="Syne ExtraBold"/>
              </a:rPr>
              <a:t>xx%</a:t>
            </a:r>
            <a:endParaRPr lang="fr-FR" sz="2200" b="0" u="none" strike="noStrike">
              <a:solidFill>
                <a:schemeClr val="dk1"/>
              </a:solidFill>
              <a:effectLst/>
              <a:uFillTx/>
              <a:latin typeface="Arial"/>
            </a:endParaRPr>
          </a:p>
        </p:txBody>
      </p:sp>
      <p:sp>
        <p:nvSpPr>
          <p:cNvPr id="5" name="PlaceHolder 3"/>
          <p:cNvSpPr>
            <a:spLocks noGrp="1"/>
          </p:cNvSpPr>
          <p:nvPr>
            <p:ph type="title"/>
          </p:nvPr>
        </p:nvSpPr>
        <p:spPr>
          <a:xfrm>
            <a:off x="4039560" y="2743200"/>
            <a:ext cx="885960" cy="403560"/>
          </a:xfrm>
          <a:prstGeom prst="rect">
            <a:avLst/>
          </a:prstGeom>
          <a:noFill/>
          <a:ln w="0">
            <a:noFill/>
          </a:ln>
        </p:spPr>
        <p:txBody>
          <a:bodyPr lIns="91440" tIns="91440" rIns="91440" bIns="91440" anchor="ctr">
            <a:noAutofit/>
          </a:bodyPr>
          <a:lstStyle/>
          <a:p>
            <a:pPr indent="0">
              <a:lnSpc>
                <a:spcPct val="100000"/>
              </a:lnSpc>
              <a:buNone/>
            </a:pPr>
            <a:r>
              <a:rPr lang="fr-FR" sz="2200" b="0" u="none" strike="noStrike">
                <a:solidFill>
                  <a:schemeClr val="dk1"/>
                </a:solidFill>
                <a:effectLst/>
                <a:uFillTx/>
                <a:latin typeface="Syne ExtraBold"/>
                <a:ea typeface="Syne ExtraBold"/>
              </a:rPr>
              <a:t>xx%</a:t>
            </a:r>
            <a:endParaRPr lang="fr-FR" sz="2200" b="0" u="none" strike="noStrike">
              <a:solidFill>
                <a:schemeClr val="dk1"/>
              </a:solidFill>
              <a:effectLst/>
              <a:uFillTx/>
              <a:latin typeface="Arial"/>
            </a:endParaRPr>
          </a:p>
        </p:txBody>
      </p:sp>
      <p:sp>
        <p:nvSpPr>
          <p:cNvPr id="6" name="PlaceHolder 4"/>
          <p:cNvSpPr>
            <a:spLocks noGrp="1"/>
          </p:cNvSpPr>
          <p:nvPr>
            <p:ph type="title"/>
          </p:nvPr>
        </p:nvSpPr>
        <p:spPr>
          <a:xfrm>
            <a:off x="4039560" y="3881520"/>
            <a:ext cx="885960" cy="403560"/>
          </a:xfrm>
          <a:prstGeom prst="rect">
            <a:avLst/>
          </a:prstGeom>
          <a:noFill/>
          <a:ln w="0">
            <a:noFill/>
          </a:ln>
        </p:spPr>
        <p:txBody>
          <a:bodyPr lIns="91440" tIns="91440" rIns="91440" bIns="91440" anchor="ctr">
            <a:noAutofit/>
          </a:bodyPr>
          <a:lstStyle/>
          <a:p>
            <a:pPr indent="0">
              <a:lnSpc>
                <a:spcPct val="100000"/>
              </a:lnSpc>
              <a:buNone/>
            </a:pPr>
            <a:r>
              <a:rPr lang="fr-FR" sz="2200" b="0" u="none" strike="noStrike">
                <a:solidFill>
                  <a:schemeClr val="dk1"/>
                </a:solidFill>
                <a:effectLst/>
                <a:uFillTx/>
                <a:latin typeface="Syne ExtraBold"/>
                <a:ea typeface="Syne ExtraBold"/>
              </a:rPr>
              <a:t>xx%</a:t>
            </a:r>
            <a:endParaRPr lang="fr-FR" sz="2200" b="0" u="none" strike="noStrike">
              <a:solidFill>
                <a:schemeClr val="dk1"/>
              </a:solidFill>
              <a:effectLst/>
              <a:uFillTx/>
              <a:latin typeface="Arial"/>
            </a:endParaRPr>
          </a:p>
        </p:txBody>
      </p:sp>
      <p:sp>
        <p:nvSpPr>
          <p:cNvPr id="7" name="PlaceHolder 5"/>
          <p:cNvSpPr>
            <a:spLocks noGrp="1"/>
          </p:cNvSpPr>
          <p:nvPr>
            <p:ph type="title"/>
          </p:nvPr>
        </p:nvSpPr>
        <p:spPr>
          <a:xfrm>
            <a:off x="457560" y="3657240"/>
            <a:ext cx="3339720" cy="965520"/>
          </a:xfrm>
          <a:prstGeom prst="rect">
            <a:avLst/>
          </a:prstGeom>
          <a:noFill/>
          <a:ln w="0">
            <a:noFill/>
          </a:ln>
        </p:spPr>
        <p:txBody>
          <a:bodyPr lIns="91440" tIns="91440" rIns="91440" bIns="91440" anchor="t">
            <a:noAutofit/>
          </a:bodyPr>
          <a:lstStyle/>
          <a:p>
            <a:pPr indent="0">
              <a:buNone/>
            </a:pPr>
            <a:r>
              <a:rPr lang="fr-FR" sz="2800" b="0" u="none" strike="noStrike">
                <a:solidFill>
                  <a:schemeClr val="dk1"/>
                </a:solidFill>
                <a:effectLst/>
                <a:uFillTx/>
                <a:latin typeface="Arial"/>
              </a:rPr>
              <a:t>Click to edit the title text format</a:t>
            </a:r>
          </a:p>
        </p:txBody>
      </p:sp>
      <p:sp>
        <p:nvSpPr>
          <p:cNvPr id="8" name="PlaceHolder 6"/>
          <p:cNvSpPr>
            <a:spLocks noGrp="1"/>
          </p:cNvSpPr>
          <p:nvPr>
            <p:ph type="body"/>
          </p:nvPr>
        </p:nvSpPr>
        <p:spPr>
          <a:xfrm>
            <a:off x="457200" y="0"/>
            <a:ext cx="2680920" cy="3572280"/>
          </a:xfrm>
          <a:prstGeom prst="rect">
            <a:avLst/>
          </a:prstGeom>
          <a:noFill/>
          <a:ln w="0">
            <a:noFill/>
          </a:ln>
        </p:spPr>
        <p:txBody>
          <a:bodyPr lIns="90000" tIns="45000" rIns="90000" bIns="45000" anchor="t">
            <a:normAutofit fontScale="4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99160"/>
            <a:ext cx="8233560" cy="1262160"/>
          </a:xfrm>
          <a:prstGeom prst="rect">
            <a:avLst/>
          </a:prstGeom>
          <a:noFill/>
          <a:ln w="0">
            <a:noFill/>
          </a:ln>
        </p:spPr>
        <p:txBody>
          <a:bodyPr lIns="91440" tIns="91440" rIns="91440" bIns="91440" anchor="t">
            <a:noAutofit/>
          </a:bodyPr>
          <a:lstStyle/>
          <a:p>
            <a:pPr indent="0">
              <a:buNone/>
            </a:pPr>
            <a:r>
              <a:rPr lang="fr-FR" sz="2800" b="0" u="none" strike="noStrike">
                <a:solidFill>
                  <a:schemeClr val="dk1"/>
                </a:solidFill>
                <a:effectLst/>
                <a:uFillTx/>
                <a:latin typeface="Arial"/>
              </a:rPr>
              <a:t>Click to edit the title text format</a:t>
            </a:r>
          </a:p>
        </p:txBody>
      </p:sp>
      <p:sp>
        <p:nvSpPr>
          <p:cNvPr id="1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_1">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body"/>
          </p:nvPr>
        </p:nvSpPr>
        <p:spPr>
          <a:xfrm>
            <a:off x="457200" y="1820160"/>
            <a:ext cx="4654440" cy="300780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Seventh Outline Level</a:t>
            </a:r>
          </a:p>
        </p:txBody>
      </p:sp>
      <p:sp>
        <p:nvSpPr>
          <p:cNvPr id="12" name="PlaceHolder 2"/>
          <p:cNvSpPr>
            <a:spLocks noGrp="1"/>
          </p:cNvSpPr>
          <p:nvPr>
            <p:ph type="title"/>
          </p:nvPr>
        </p:nvSpPr>
        <p:spPr>
          <a:xfrm>
            <a:off x="457200" y="299160"/>
            <a:ext cx="8233560" cy="690840"/>
          </a:xfrm>
          <a:prstGeom prst="rect">
            <a:avLst/>
          </a:prstGeom>
          <a:noFill/>
          <a:ln w="0">
            <a:noFill/>
          </a:ln>
        </p:spPr>
        <p:txBody>
          <a:bodyPr lIns="91440" tIns="91440" rIns="91440" bIns="91440" anchor="t">
            <a:noAutofit/>
          </a:bodyPr>
          <a:lstStyle/>
          <a:p>
            <a:pPr indent="0">
              <a:buNone/>
            </a:pPr>
            <a:r>
              <a:rPr lang="fr-FR" sz="2800" b="0" u="none" strike="noStrike">
                <a:solidFill>
                  <a:schemeClr val="dk1"/>
                </a:solidFill>
                <a:effectLst/>
                <a:uFillTx/>
                <a:latin typeface="Arial"/>
              </a:rPr>
              <a:t>Click to edit the title text format</a:t>
            </a:r>
          </a:p>
        </p:txBody>
      </p:sp>
      <p:sp>
        <p:nvSpPr>
          <p:cNvPr id="13" name="PlaceHolder 3"/>
          <p:cNvSpPr>
            <a:spLocks noGrp="1"/>
          </p:cNvSpPr>
          <p:nvPr>
            <p:ph type="body"/>
          </p:nvPr>
        </p:nvSpPr>
        <p:spPr>
          <a:xfrm>
            <a:off x="5377320" y="1634760"/>
            <a:ext cx="3766320" cy="2520720"/>
          </a:xfrm>
          <a:prstGeom prst="rect">
            <a:avLst/>
          </a:prstGeom>
          <a:noFill/>
          <a:ln w="0">
            <a:noFill/>
          </a:ln>
        </p:spPr>
        <p:txBody>
          <a:bodyPr lIns="90000" tIns="45000" rIns="90000" bIns="45000" anchor="t">
            <a:normAutofit fontScale="9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1"/>
        </a:solidFill>
        <a:effectLst/>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99160"/>
            <a:ext cx="8233560" cy="690840"/>
          </a:xfrm>
          <a:prstGeom prst="rect">
            <a:avLst/>
          </a:prstGeom>
          <a:noFill/>
          <a:ln w="0">
            <a:noFill/>
          </a:ln>
        </p:spPr>
        <p:txBody>
          <a:bodyPr lIns="91440" tIns="91440" rIns="91440" bIns="91440" anchor="t">
            <a:noAutofit/>
          </a:bodyPr>
          <a:lstStyle/>
          <a:p>
            <a:pPr indent="0">
              <a:buNone/>
            </a:pPr>
            <a:r>
              <a:rPr lang="fr-FR" sz="2800" b="0" u="none" strike="noStrike">
                <a:solidFill>
                  <a:schemeClr val="dk1"/>
                </a:solidFill>
                <a:effectLst/>
                <a:uFillTx/>
                <a:latin typeface="Arial"/>
              </a:rPr>
              <a:t>Click to edit the title text format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2">
    <p:bg>
      <p:bgPr>
        <a:solidFill>
          <a:schemeClr val="lt1"/>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99160"/>
            <a:ext cx="8233560" cy="690840"/>
          </a:xfrm>
          <a:prstGeom prst="rect">
            <a:avLst/>
          </a:prstGeom>
          <a:noFill/>
          <a:ln w="0">
            <a:noFill/>
          </a:ln>
        </p:spPr>
        <p:txBody>
          <a:bodyPr lIns="91440" tIns="91440" rIns="91440" bIns="91440" anchor="t">
            <a:noAutofit/>
          </a:bodyPr>
          <a:lstStyle/>
          <a:p>
            <a:pPr indent="0">
              <a:buNone/>
            </a:pPr>
            <a:r>
              <a:rPr lang="fr-FR" sz="2800" b="0" u="none" strike="noStrike">
                <a:solidFill>
                  <a:schemeClr val="dk1"/>
                </a:solidFill>
                <a:effectLst/>
                <a:uFillTx/>
                <a:latin typeface="Arial"/>
              </a:rPr>
              <a:t>Click to edit the title text format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2">
    <p:bg>
      <p:bgPr>
        <a:solidFill>
          <a:schemeClr val="lt1"/>
        </a:solidFill>
        <a:effectLst/>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99160"/>
            <a:ext cx="8233560" cy="690840"/>
          </a:xfrm>
          <a:prstGeom prst="rect">
            <a:avLst/>
          </a:prstGeom>
          <a:noFill/>
          <a:ln w="0">
            <a:noFill/>
          </a:ln>
        </p:spPr>
        <p:txBody>
          <a:bodyPr lIns="91440" tIns="91440" rIns="91440" bIns="91440" anchor="t">
            <a:noAutofit/>
          </a:bodyPr>
          <a:lstStyle/>
          <a:p>
            <a:pPr indent="0">
              <a:buNone/>
            </a:pPr>
            <a:r>
              <a:rPr lang="fr-FR" sz="2800" b="0" u="none" strike="noStrike">
                <a:solidFill>
                  <a:schemeClr val="dk1"/>
                </a:solidFill>
                <a:effectLst/>
                <a:uFillTx/>
                <a:latin typeface="Arial"/>
              </a:rPr>
              <a:t>Click to edit the title text format</a:t>
            </a:r>
          </a:p>
        </p:txBody>
      </p:sp>
      <p:sp>
        <p:nvSpPr>
          <p:cNvPr id="17" name="PlaceHolder 2"/>
          <p:cNvSpPr>
            <a:spLocks noGrp="1"/>
          </p:cNvSpPr>
          <p:nvPr>
            <p:ph type="body"/>
          </p:nvPr>
        </p:nvSpPr>
        <p:spPr>
          <a:xfrm>
            <a:off x="5249160" y="1385640"/>
            <a:ext cx="3441600" cy="3757320"/>
          </a:xfrm>
          <a:prstGeom prst="rect">
            <a:avLst/>
          </a:prstGeom>
          <a:noFill/>
          <a:ln w="0">
            <a:noFill/>
          </a:ln>
        </p:spPr>
        <p:txBody>
          <a:bodyPr lIns="90000" tIns="45000" rIns="90000" bIns="45000" anchor="t">
            <a:normAutofit fontScale="9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Google Shape;133;p31"/>
          <p:cNvPicPr/>
          <p:nvPr/>
        </p:nvPicPr>
        <p:blipFill>
          <a:blip r:embed="rId2"/>
          <a:srcRect t="7832" b="7832"/>
          <a:stretch/>
        </p:blipFill>
        <p:spPr>
          <a:xfrm>
            <a:off x="0" y="0"/>
            <a:ext cx="9143640" cy="5142960"/>
          </a:xfrm>
          <a:prstGeom prst="rect">
            <a:avLst/>
          </a:prstGeom>
          <a:noFill/>
          <a:ln w="0">
            <a:noFill/>
          </a:ln>
        </p:spPr>
      </p:pic>
      <p:sp>
        <p:nvSpPr>
          <p:cNvPr id="52" name="PlaceHolder 2"/>
          <p:cNvSpPr>
            <a:spLocks noGrp="1"/>
          </p:cNvSpPr>
          <p:nvPr>
            <p:ph type="title"/>
          </p:nvPr>
        </p:nvSpPr>
        <p:spPr>
          <a:xfrm>
            <a:off x="457200" y="343080"/>
            <a:ext cx="7333920" cy="2514240"/>
          </a:xfrm>
          <a:prstGeom prst="rect">
            <a:avLst/>
          </a:prstGeom>
          <a:noFill/>
          <a:ln w="0">
            <a:noFill/>
          </a:ln>
          <a:effectLst>
            <a:outerShdw blurRad="200160" dist="95315" dir="1192330" rotWithShape="0">
              <a:srgbClr val="000000">
                <a:alpha val="55000"/>
              </a:srgbClr>
            </a:outerShdw>
          </a:effectLst>
        </p:spPr>
        <p:txBody>
          <a:bodyPr lIns="91440" tIns="91440" rIns="91440" bIns="91440" anchor="t">
            <a:normAutofit/>
          </a:bodyPr>
          <a:lstStyle/>
          <a:p>
            <a:pPr indent="0">
              <a:lnSpc>
                <a:spcPct val="100000"/>
              </a:lnSpc>
              <a:buNone/>
              <a:tabLst>
                <a:tab pos="0" algn="l"/>
              </a:tabLst>
            </a:pPr>
            <a:r>
              <a:rPr lang="en" sz="5200" b="0" u="none" strike="noStrike" dirty="0">
                <a:solidFill>
                  <a:schemeClr val="lt1"/>
                </a:solidFill>
                <a:effectLst/>
                <a:uFillTx/>
                <a:latin typeface="Syne ExtraBold"/>
                <a:ea typeface="Syne ExtraBold"/>
              </a:rPr>
              <a:t>Digital Grocery Store App</a:t>
            </a:r>
            <a:endParaRPr lang="fr-FR" sz="5200" b="0" u="none" strike="noStrike" dirty="0">
              <a:solidFill>
                <a:schemeClr val="dk1"/>
              </a:solidFill>
              <a:effectLst/>
              <a:uFillTx/>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95200"/>
            <a:ext cx="8229240" cy="126648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2800" b="0" u="none" strike="noStrike">
                <a:solidFill>
                  <a:schemeClr val="dk1"/>
                </a:solidFill>
                <a:effectLst/>
                <a:uFillTx/>
                <a:latin typeface="Syne ExtraBold"/>
                <a:ea typeface="Syne ExtraBold"/>
              </a:rPr>
              <a:t>Inventory management and analytics</a:t>
            </a:r>
            <a:endParaRPr lang="fr-FR" sz="2800" b="0" u="none" strike="noStrike">
              <a:solidFill>
                <a:schemeClr val="dk1"/>
              </a:solidFill>
              <a:effectLst/>
              <a:uFillTx/>
              <a:latin typeface="Arial"/>
            </a:endParaRPr>
          </a:p>
        </p:txBody>
      </p:sp>
      <p:sp>
        <p:nvSpPr>
          <p:cNvPr id="77" name="PlaceHolder 2"/>
          <p:cNvSpPr>
            <a:spLocks noGrp="1"/>
          </p:cNvSpPr>
          <p:nvPr>
            <p:ph type="subTitle"/>
          </p:nvPr>
        </p:nvSpPr>
        <p:spPr>
          <a:xfrm>
            <a:off x="714240" y="1781280"/>
            <a:ext cx="7714800" cy="28857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u="none" strike="noStrike">
                <a:solidFill>
                  <a:schemeClr val="dk1"/>
                </a:solidFill>
                <a:effectLst/>
                <a:uFillTx/>
                <a:latin typeface="Chivo"/>
                <a:ea typeface="Chivo"/>
              </a:rPr>
              <a:t>Effective inventory management is key to ensuring product availability and minimizing waste. Incorporating analytics tools allows app operators to track consumer preferences, forecast demand, and adjust stock levels accordingly, improving operational efficiency.</a:t>
            </a:r>
            <a:endParaRPr lang="en-US" sz="1400" b="0" u="none" strike="noStrike">
              <a:solidFill>
                <a:srgbClr val="000000"/>
              </a:solidFill>
              <a:effectLst/>
              <a:uFillTx/>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Google Shape;199;p34"/>
          <p:cNvPicPr/>
          <p:nvPr/>
        </p:nvPicPr>
        <p:blipFill>
          <a:blip r:embed="rId2"/>
          <a:srcRect l="219" r="209"/>
          <a:stretch/>
        </p:blipFill>
        <p:spPr>
          <a:xfrm>
            <a:off x="5377320" y="1634760"/>
            <a:ext cx="3766320" cy="2520720"/>
          </a:xfrm>
          <a:prstGeom prst="rect">
            <a:avLst/>
          </a:prstGeom>
          <a:noFill/>
          <a:ln w="0">
            <a:noFill/>
          </a:ln>
        </p:spPr>
      </p:pic>
      <p:sp>
        <p:nvSpPr>
          <p:cNvPr id="79" name="PlaceHolder 1"/>
          <p:cNvSpPr>
            <a:spLocks noGrp="1"/>
          </p:cNvSpPr>
          <p:nvPr>
            <p:ph/>
          </p:nvPr>
        </p:nvSpPr>
        <p:spPr>
          <a:xfrm>
            <a:off x="457200" y="1819440"/>
            <a:ext cx="4657320" cy="3009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u="none" strike="noStrike">
                <a:solidFill>
                  <a:schemeClr val="dk1"/>
                </a:solidFill>
                <a:effectLst/>
                <a:uFillTx/>
                <a:latin typeface="Chivo"/>
                <a:ea typeface="Chivo"/>
              </a:rPr>
              <a:t>In conclusion, the success of a digital grocery store app hinges on understanding consumer behavior and incorporating essential features. By prioritizing user experience, offering flexible payment and delivery options, and leveraging inventory management tools, providers can drive engagement and growth in this competitive market.</a:t>
            </a:r>
            <a:endParaRPr lang="fr-FR" sz="1400" b="0" u="none" strike="noStrike">
              <a:solidFill>
                <a:srgbClr val="000000"/>
              </a:solidFill>
              <a:effectLst/>
              <a:uFillTx/>
              <a:latin typeface="Arial"/>
            </a:endParaRPr>
          </a:p>
        </p:txBody>
      </p:sp>
      <p:sp>
        <p:nvSpPr>
          <p:cNvPr id="80" name="PlaceHolder 2"/>
          <p:cNvSpPr>
            <a:spLocks noGrp="1"/>
          </p:cNvSpPr>
          <p:nvPr>
            <p:ph type="title"/>
          </p:nvPr>
        </p:nvSpPr>
        <p:spPr>
          <a:xfrm>
            <a:off x="457200" y="295200"/>
            <a:ext cx="8229240" cy="6948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2800" b="0" u="none" strike="noStrike">
                <a:solidFill>
                  <a:schemeClr val="dk1"/>
                </a:solidFill>
                <a:effectLst/>
                <a:uFillTx/>
                <a:latin typeface="Syne ExtraBold"/>
                <a:ea typeface="Syne ExtraBold"/>
              </a:rPr>
              <a:t>Conclusions</a:t>
            </a:r>
            <a:endParaRPr lang="fr-FR" sz="2800" b="0" u="none" strike="noStrike">
              <a:solidFill>
                <a:schemeClr val="dk1"/>
              </a:solidFill>
              <a:effectLst/>
              <a:uFillTx/>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452700" y="182701"/>
            <a:ext cx="8238600" cy="1190160"/>
          </a:xfrm>
          <a:prstGeom prst="rect">
            <a:avLst/>
          </a:prstGeom>
          <a:noFill/>
          <a:ln w="0">
            <a:noFill/>
          </a:ln>
        </p:spPr>
        <p:txBody>
          <a:bodyPr lIns="91440" tIns="91440" rIns="91440" bIns="91440" anchor="b">
            <a:normAutofit/>
          </a:bodyPr>
          <a:lstStyle/>
          <a:p>
            <a:pPr algn="r">
              <a:lnSpc>
                <a:spcPct val="100000"/>
              </a:lnSpc>
              <a:tabLst>
                <a:tab pos="0" algn="l"/>
              </a:tabLst>
            </a:pPr>
            <a:r>
              <a:rPr lang="en" sz="6200" dirty="0">
                <a:solidFill>
                  <a:schemeClr val="dk1"/>
                </a:solidFill>
                <a:latin typeface="Syne ExtraBold"/>
                <a:ea typeface="Syne ExtraBold"/>
              </a:rPr>
              <a:t>Thank you!</a:t>
            </a:r>
            <a:endParaRPr lang="fr-FR" sz="6200" b="0" u="none" strike="noStrike" dirty="0">
              <a:solidFill>
                <a:schemeClr val="dk1"/>
              </a:solidFill>
              <a:effectLst/>
              <a:uFillTx/>
              <a:latin typeface="Arial"/>
            </a:endParaRPr>
          </a:p>
        </p:txBody>
      </p:sp>
      <p:sp>
        <p:nvSpPr>
          <p:cNvPr id="2" name="Rectangle 1">
            <a:extLst>
              <a:ext uri="{FF2B5EF4-FFF2-40B4-BE49-F238E27FC236}">
                <a16:creationId xmlns:a16="http://schemas.microsoft.com/office/drawing/2014/main" id="{A9681E69-4D2A-2D0E-C4AD-56E77E8B3B5A}"/>
              </a:ext>
            </a:extLst>
          </p:cNvPr>
          <p:cNvSpPr/>
          <p:nvPr/>
        </p:nvSpPr>
        <p:spPr>
          <a:xfrm>
            <a:off x="531779" y="4027251"/>
            <a:ext cx="6089515" cy="466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10000"/>
                  <a:lumOff val="9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Google Shape;199;p34"/>
          <p:cNvPicPr/>
          <p:nvPr/>
        </p:nvPicPr>
        <p:blipFill>
          <a:blip r:embed="rId2"/>
          <a:srcRect l="219" r="209"/>
          <a:stretch/>
        </p:blipFill>
        <p:spPr>
          <a:xfrm>
            <a:off x="5377320" y="1634760"/>
            <a:ext cx="3766320" cy="2520720"/>
          </a:xfrm>
          <a:prstGeom prst="rect">
            <a:avLst/>
          </a:prstGeom>
          <a:noFill/>
          <a:ln w="0">
            <a:noFill/>
          </a:ln>
        </p:spPr>
      </p:pic>
      <p:sp>
        <p:nvSpPr>
          <p:cNvPr id="54" name="PlaceHolder 1"/>
          <p:cNvSpPr>
            <a:spLocks noGrp="1"/>
          </p:cNvSpPr>
          <p:nvPr>
            <p:ph/>
          </p:nvPr>
        </p:nvSpPr>
        <p:spPr>
          <a:xfrm>
            <a:off x="457200" y="1819440"/>
            <a:ext cx="4657320" cy="3009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u="none" strike="noStrike">
                <a:solidFill>
                  <a:schemeClr val="dk1"/>
                </a:solidFill>
                <a:effectLst/>
                <a:uFillTx/>
                <a:latin typeface="Chivo"/>
                <a:ea typeface="Chivo"/>
              </a:rPr>
              <a:t>This presentation explores the digital grocery store app landscape, focusing on market trends and key features that enhance user experience. The digital shift in grocery shopping has gained momentum, leading to innovative solutions that meet consumer needs.</a:t>
            </a:r>
            <a:endParaRPr lang="fr-FR" sz="1400" b="0" u="none" strike="noStrike">
              <a:solidFill>
                <a:srgbClr val="000000"/>
              </a:solidFill>
              <a:effectLst/>
              <a:uFillTx/>
              <a:latin typeface="Arial"/>
            </a:endParaRPr>
          </a:p>
        </p:txBody>
      </p:sp>
      <p:sp>
        <p:nvSpPr>
          <p:cNvPr id="55" name="PlaceHolder 2"/>
          <p:cNvSpPr>
            <a:spLocks noGrp="1"/>
          </p:cNvSpPr>
          <p:nvPr>
            <p:ph type="title"/>
          </p:nvPr>
        </p:nvSpPr>
        <p:spPr>
          <a:xfrm>
            <a:off x="457200" y="295200"/>
            <a:ext cx="8229240" cy="6948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2800" b="0" u="none" strike="noStrike">
                <a:solidFill>
                  <a:schemeClr val="dk1"/>
                </a:solidFill>
                <a:effectLst/>
                <a:uFillTx/>
                <a:latin typeface="Syne ExtraBold"/>
                <a:ea typeface="Syne ExtraBold"/>
              </a:rPr>
              <a:t>Introduction</a:t>
            </a:r>
            <a:endParaRPr lang="fr-FR" sz="2800" b="0" u="none" strike="noStrike">
              <a:solidFill>
                <a:schemeClr val="dk1"/>
              </a:solidFill>
              <a:effectLst/>
              <a:uFillTx/>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Google Shape;206;p35"/>
          <p:cNvPicPr/>
          <p:nvPr/>
        </p:nvPicPr>
        <p:blipFill>
          <a:blip r:embed="rId2"/>
          <a:srcRect t="7832" b="7832"/>
          <a:stretch/>
        </p:blipFill>
        <p:spPr>
          <a:xfrm>
            <a:off x="0" y="0"/>
            <a:ext cx="9143640" cy="5142960"/>
          </a:xfrm>
          <a:prstGeom prst="rect">
            <a:avLst/>
          </a:prstGeom>
          <a:noFill/>
          <a:ln w="0">
            <a:noFill/>
          </a:ln>
        </p:spPr>
      </p:pic>
      <p:sp>
        <p:nvSpPr>
          <p:cNvPr id="57" name="PlaceHolder 1"/>
          <p:cNvSpPr>
            <a:spLocks noGrp="1"/>
          </p:cNvSpPr>
          <p:nvPr>
            <p:ph type="title"/>
          </p:nvPr>
        </p:nvSpPr>
        <p:spPr>
          <a:xfrm>
            <a:off x="457200" y="3990960"/>
            <a:ext cx="1294920" cy="7617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4900" b="0" u="none" strike="noStrike">
                <a:solidFill>
                  <a:schemeClr val="lt1"/>
                </a:solidFill>
                <a:effectLst/>
                <a:uFillTx/>
                <a:latin typeface="Syne ExtraBold"/>
                <a:ea typeface="Syne ExtraBold"/>
              </a:rPr>
              <a:t>01</a:t>
            </a:r>
            <a:endParaRPr lang="fr-FR" sz="4900" b="0" u="none" strike="noStrike">
              <a:solidFill>
                <a:schemeClr val="dk1"/>
              </a:solidFill>
              <a:effectLst/>
              <a:uFillTx/>
              <a:latin typeface="Arial"/>
            </a:endParaRPr>
          </a:p>
        </p:txBody>
      </p:sp>
      <p:sp>
        <p:nvSpPr>
          <p:cNvPr id="58" name="PlaceHolder 2"/>
          <p:cNvSpPr>
            <a:spLocks noGrp="1"/>
          </p:cNvSpPr>
          <p:nvPr>
            <p:ph type="title"/>
          </p:nvPr>
        </p:nvSpPr>
        <p:spPr>
          <a:xfrm>
            <a:off x="457200" y="390600"/>
            <a:ext cx="7324200" cy="180000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4000" b="0" u="none" strike="noStrike">
                <a:solidFill>
                  <a:schemeClr val="lt1"/>
                </a:solidFill>
                <a:effectLst/>
                <a:uFillTx/>
                <a:latin typeface="Syne ExtraBold"/>
                <a:ea typeface="Syne ExtraBold"/>
              </a:rPr>
              <a:t>Market Overview</a:t>
            </a:r>
            <a:endParaRPr lang="fr-FR" sz="4000" b="0" u="none" strike="noStrike">
              <a:solidFill>
                <a:schemeClr val="dk1"/>
              </a:solidFill>
              <a:effectLst/>
              <a:uFillTx/>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Google Shape;199;p34"/>
          <p:cNvPicPr/>
          <p:nvPr/>
        </p:nvPicPr>
        <p:blipFill>
          <a:blip r:embed="rId2"/>
          <a:srcRect l="219" r="209"/>
          <a:stretch/>
        </p:blipFill>
        <p:spPr>
          <a:xfrm>
            <a:off x="5377320" y="1634760"/>
            <a:ext cx="3766320" cy="2520720"/>
          </a:xfrm>
          <a:prstGeom prst="rect">
            <a:avLst/>
          </a:prstGeom>
          <a:noFill/>
          <a:ln w="0">
            <a:noFill/>
          </a:ln>
        </p:spPr>
      </p:pic>
      <p:sp>
        <p:nvSpPr>
          <p:cNvPr id="61" name="PlaceHolder 1"/>
          <p:cNvSpPr>
            <a:spLocks noGrp="1"/>
          </p:cNvSpPr>
          <p:nvPr>
            <p:ph/>
          </p:nvPr>
        </p:nvSpPr>
        <p:spPr>
          <a:xfrm>
            <a:off x="457200" y="1819440"/>
            <a:ext cx="4657320" cy="3009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u="none" strike="noStrike">
                <a:solidFill>
                  <a:schemeClr val="dk1"/>
                </a:solidFill>
                <a:effectLst/>
                <a:uFillTx/>
                <a:latin typeface="Chivo"/>
                <a:ea typeface="Chivo"/>
              </a:rPr>
              <a:t>Consumers are increasingly opting for online grocery shopping due to convenience and time-saving benefits. The rise of mobile apps has changed the traditional shopping experience, allowing shoppers to browse, compare, and purchase groceries from their devices.</a:t>
            </a:r>
            <a:endParaRPr lang="fr-FR" sz="1400" b="0" u="none" strike="noStrike">
              <a:solidFill>
                <a:srgbClr val="000000"/>
              </a:solidFill>
              <a:effectLst/>
              <a:uFillTx/>
              <a:latin typeface="Arial"/>
            </a:endParaRPr>
          </a:p>
        </p:txBody>
      </p:sp>
      <p:sp>
        <p:nvSpPr>
          <p:cNvPr id="62" name="PlaceHolder 2"/>
          <p:cNvSpPr>
            <a:spLocks noGrp="1"/>
          </p:cNvSpPr>
          <p:nvPr>
            <p:ph type="title"/>
          </p:nvPr>
        </p:nvSpPr>
        <p:spPr>
          <a:xfrm>
            <a:off x="457200" y="295200"/>
            <a:ext cx="8229240" cy="6948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2800" b="0" u="none" strike="noStrike">
                <a:solidFill>
                  <a:schemeClr val="dk1"/>
                </a:solidFill>
                <a:effectLst/>
                <a:uFillTx/>
                <a:latin typeface="Syne ExtraBold"/>
                <a:ea typeface="Syne ExtraBold"/>
              </a:rPr>
              <a:t>Current trends in grocery shopping</a:t>
            </a:r>
            <a:endParaRPr lang="fr-FR" sz="2800" b="0" u="none" strike="noStrike">
              <a:solidFill>
                <a:schemeClr val="dk1"/>
              </a:solidFill>
              <a:effectLst/>
              <a:uFillTx/>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95200"/>
            <a:ext cx="8229240" cy="126648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2800" b="0" u="none" strike="noStrike">
                <a:solidFill>
                  <a:schemeClr val="dk1"/>
                </a:solidFill>
                <a:effectLst/>
                <a:uFillTx/>
                <a:latin typeface="Syne ExtraBold"/>
                <a:ea typeface="Syne ExtraBold"/>
              </a:rPr>
              <a:t>Growth of online grocery apps</a:t>
            </a:r>
            <a:endParaRPr lang="fr-FR" sz="2800" b="0" u="none" strike="noStrike">
              <a:solidFill>
                <a:schemeClr val="dk1"/>
              </a:solidFill>
              <a:effectLst/>
              <a:uFillTx/>
              <a:latin typeface="Arial"/>
            </a:endParaRPr>
          </a:p>
        </p:txBody>
      </p:sp>
      <p:sp>
        <p:nvSpPr>
          <p:cNvPr id="64" name="PlaceHolder 2"/>
          <p:cNvSpPr>
            <a:spLocks noGrp="1"/>
          </p:cNvSpPr>
          <p:nvPr>
            <p:ph type="subTitle"/>
          </p:nvPr>
        </p:nvSpPr>
        <p:spPr>
          <a:xfrm>
            <a:off x="714240" y="1781280"/>
            <a:ext cx="7714800" cy="28857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u="none" strike="noStrike">
                <a:solidFill>
                  <a:schemeClr val="dk1"/>
                </a:solidFill>
                <a:effectLst/>
                <a:uFillTx/>
                <a:latin typeface="Chivo"/>
                <a:ea typeface="Chivo"/>
              </a:rPr>
              <a:t>The online grocery app market has seen significant growth, fueled by changing consumer preferences and advancements in technology. More people are now relying on these apps for their daily grocery needs, resulting in increased competition among providers.</a:t>
            </a:r>
            <a:endParaRPr lang="en-US" sz="1400" b="0" u="none" strike="noStrike">
              <a:solidFill>
                <a:srgbClr val="000000"/>
              </a:solidFill>
              <a:effectLst/>
              <a:uFillTx/>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95200"/>
            <a:ext cx="8229240" cy="126648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2800" b="0" u="none" strike="noStrike">
                <a:solidFill>
                  <a:schemeClr val="dk1"/>
                </a:solidFill>
                <a:effectLst/>
                <a:uFillTx/>
                <a:latin typeface="Syne ExtraBold"/>
                <a:ea typeface="Syne ExtraBold"/>
              </a:rPr>
              <a:t>Consumer behavior insights</a:t>
            </a:r>
            <a:endParaRPr lang="fr-FR" sz="2800" b="0" u="none" strike="noStrike">
              <a:solidFill>
                <a:schemeClr val="dk1"/>
              </a:solidFill>
              <a:effectLst/>
              <a:uFillTx/>
              <a:latin typeface="Arial"/>
            </a:endParaRPr>
          </a:p>
        </p:txBody>
      </p:sp>
      <p:sp>
        <p:nvSpPr>
          <p:cNvPr id="66" name="PlaceHolder 2"/>
          <p:cNvSpPr>
            <a:spLocks noGrp="1"/>
          </p:cNvSpPr>
          <p:nvPr>
            <p:ph type="subTitle"/>
          </p:nvPr>
        </p:nvSpPr>
        <p:spPr>
          <a:xfrm>
            <a:off x="714240" y="1781280"/>
            <a:ext cx="7714800" cy="28857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u="none" strike="noStrike">
                <a:solidFill>
                  <a:schemeClr val="dk1"/>
                </a:solidFill>
                <a:effectLst/>
                <a:uFillTx/>
                <a:latin typeface="Chivo"/>
                <a:ea typeface="Chivo"/>
              </a:rPr>
              <a:t>Understanding consumer behavior is crucial for the success of digital grocery apps. Shoppers prioritize convenience, variety, and pricing. Mobile access and personalized recommendations significantly influence purchasing decisions, leading to increased loyalty and platform utilization.</a:t>
            </a:r>
            <a:endParaRPr lang="en-US" sz="1400" b="0" u="none" strike="noStrike">
              <a:solidFill>
                <a:srgbClr val="000000"/>
              </a:solidFill>
              <a:effectLst/>
              <a:uFillTx/>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Google Shape;206;p35"/>
          <p:cNvPicPr/>
          <p:nvPr/>
        </p:nvPicPr>
        <p:blipFill>
          <a:blip r:embed="rId2"/>
          <a:srcRect t="7832" b="7832"/>
          <a:stretch/>
        </p:blipFill>
        <p:spPr>
          <a:xfrm>
            <a:off x="0" y="0"/>
            <a:ext cx="9143640" cy="5142960"/>
          </a:xfrm>
          <a:prstGeom prst="rect">
            <a:avLst/>
          </a:prstGeom>
          <a:noFill/>
          <a:ln w="0">
            <a:noFill/>
          </a:ln>
        </p:spPr>
      </p:pic>
      <p:sp>
        <p:nvSpPr>
          <p:cNvPr id="68" name="PlaceHolder 1"/>
          <p:cNvSpPr>
            <a:spLocks noGrp="1"/>
          </p:cNvSpPr>
          <p:nvPr>
            <p:ph type="title"/>
          </p:nvPr>
        </p:nvSpPr>
        <p:spPr>
          <a:xfrm>
            <a:off x="457200" y="3990960"/>
            <a:ext cx="1294920" cy="7617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4900" b="0" u="none" strike="noStrike">
                <a:solidFill>
                  <a:schemeClr val="lt1"/>
                </a:solidFill>
                <a:effectLst/>
                <a:uFillTx/>
                <a:latin typeface="Syne ExtraBold"/>
                <a:ea typeface="Syne ExtraBold"/>
              </a:rPr>
              <a:t>02</a:t>
            </a:r>
            <a:endParaRPr lang="fr-FR" sz="4900" b="0" u="none" strike="noStrike">
              <a:solidFill>
                <a:schemeClr val="dk1"/>
              </a:solidFill>
              <a:effectLst/>
              <a:uFillTx/>
              <a:latin typeface="Arial"/>
            </a:endParaRPr>
          </a:p>
        </p:txBody>
      </p:sp>
      <p:sp>
        <p:nvSpPr>
          <p:cNvPr id="69" name="PlaceHolder 2"/>
          <p:cNvSpPr>
            <a:spLocks noGrp="1"/>
          </p:cNvSpPr>
          <p:nvPr>
            <p:ph type="title"/>
          </p:nvPr>
        </p:nvSpPr>
        <p:spPr>
          <a:xfrm>
            <a:off x="457200" y="390600"/>
            <a:ext cx="7324200" cy="180000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4000" b="0" u="none" strike="noStrike">
                <a:solidFill>
                  <a:schemeClr val="lt1"/>
                </a:solidFill>
                <a:effectLst/>
                <a:uFillTx/>
                <a:latin typeface="Syne ExtraBold"/>
                <a:ea typeface="Syne ExtraBold"/>
              </a:rPr>
              <a:t>App Features</a:t>
            </a:r>
            <a:endParaRPr lang="fr-FR" sz="4000" b="0" u="none" strike="noStrike">
              <a:solidFill>
                <a:schemeClr val="dk1"/>
              </a:solidFill>
              <a:effectLst/>
              <a:uFillTx/>
              <a:latin typeface="Arial"/>
            </a:endParaRPr>
          </a:p>
        </p:txBody>
      </p:sp>
      <p:sp>
        <p:nvSpPr>
          <p:cNvPr id="70" name="PlaceHolder 3"/>
          <p:cNvSpPr>
            <a:spLocks noGrp="1"/>
          </p:cNvSpPr>
          <p:nvPr>
            <p:ph type="subTitle"/>
          </p:nvPr>
        </p:nvSpPr>
        <p:spPr>
          <a:xfrm>
            <a:off x="3486240" y="4295880"/>
            <a:ext cx="5200200" cy="41868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lnSpcReduction="9999"/>
          </a:bodyPr>
          <a:lstStyle/>
          <a:p>
            <a:pPr indent="0" algn="ctr">
              <a:buNone/>
            </a:pPr>
            <a:endParaRPr lang="en-US" sz="1600" b="0" u="none" strike="noStrike">
              <a:solidFill>
                <a:schemeClr val="lt1"/>
              </a:solidFill>
              <a:effectLst/>
              <a:uFillTx/>
              <a:latin typeface="Chivo"/>
              <a:ea typeface="Chiv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95200"/>
            <a:ext cx="8229240" cy="126648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2800" b="0" u="none" strike="noStrike">
                <a:solidFill>
                  <a:schemeClr val="dk1"/>
                </a:solidFill>
                <a:effectLst/>
                <a:uFillTx/>
                <a:latin typeface="Syne ExtraBold"/>
                <a:ea typeface="Syne ExtraBold"/>
              </a:rPr>
              <a:t>User-friendly interface</a:t>
            </a:r>
            <a:endParaRPr lang="fr-FR" sz="2800" b="0" u="none" strike="noStrike">
              <a:solidFill>
                <a:schemeClr val="dk1"/>
              </a:solidFill>
              <a:effectLst/>
              <a:uFillTx/>
              <a:latin typeface="Arial"/>
            </a:endParaRPr>
          </a:p>
        </p:txBody>
      </p:sp>
      <p:sp>
        <p:nvSpPr>
          <p:cNvPr id="72" name="PlaceHolder 2"/>
          <p:cNvSpPr>
            <a:spLocks noGrp="1"/>
          </p:cNvSpPr>
          <p:nvPr>
            <p:ph type="subTitle"/>
          </p:nvPr>
        </p:nvSpPr>
        <p:spPr>
          <a:xfrm>
            <a:off x="714240" y="1781280"/>
            <a:ext cx="7714800" cy="28857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u="none" strike="noStrike">
                <a:solidFill>
                  <a:schemeClr val="dk1"/>
                </a:solidFill>
                <a:effectLst/>
                <a:uFillTx/>
                <a:latin typeface="Chivo"/>
                <a:ea typeface="Chivo"/>
              </a:rPr>
              <a:t>A user-friendly interface is essential for any digital grocery app. It should enable easy navigation, product search, and order placement. Well-structured categories and intuitive design enhance the shopping experience, encouraging users to explore and make purchases.</a:t>
            </a:r>
            <a:endParaRPr lang="en-US" sz="1400" b="0" u="none" strike="noStrike">
              <a:solidFill>
                <a:srgbClr val="000000"/>
              </a:solidFill>
              <a:effectLst/>
              <a:uFillTx/>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Google Shape;199;p34"/>
          <p:cNvPicPr/>
          <p:nvPr/>
        </p:nvPicPr>
        <p:blipFill>
          <a:blip r:embed="rId2"/>
          <a:srcRect l="219" r="209"/>
          <a:stretch/>
        </p:blipFill>
        <p:spPr>
          <a:xfrm>
            <a:off x="5377320" y="1634760"/>
            <a:ext cx="3766320" cy="2520720"/>
          </a:xfrm>
          <a:prstGeom prst="rect">
            <a:avLst/>
          </a:prstGeom>
          <a:noFill/>
          <a:ln w="0">
            <a:noFill/>
          </a:ln>
        </p:spPr>
      </p:pic>
      <p:sp>
        <p:nvSpPr>
          <p:cNvPr id="74" name="PlaceHolder 1"/>
          <p:cNvSpPr>
            <a:spLocks noGrp="1"/>
          </p:cNvSpPr>
          <p:nvPr>
            <p:ph/>
          </p:nvPr>
        </p:nvSpPr>
        <p:spPr>
          <a:xfrm>
            <a:off x="457200" y="1819440"/>
            <a:ext cx="4657320" cy="3009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u="none" strike="noStrike">
                <a:solidFill>
                  <a:schemeClr val="dk1"/>
                </a:solidFill>
                <a:effectLst/>
                <a:uFillTx/>
                <a:latin typeface="Chivo"/>
                <a:ea typeface="Chivo"/>
              </a:rPr>
              <a:t>Offering a variety of payment options, such as credit cards, digital wallets, and cash on delivery, improves consumer satisfaction. Additionally, flexible delivery options, including same-day and scheduled deliveries, accommodate diverse consumer preferences and enhance convenience.</a:t>
            </a:r>
            <a:endParaRPr lang="fr-FR" sz="1400" b="0" u="none" strike="noStrike">
              <a:solidFill>
                <a:srgbClr val="000000"/>
              </a:solidFill>
              <a:effectLst/>
              <a:uFillTx/>
              <a:latin typeface="Arial"/>
            </a:endParaRPr>
          </a:p>
        </p:txBody>
      </p:sp>
      <p:sp>
        <p:nvSpPr>
          <p:cNvPr id="75" name="PlaceHolder 2"/>
          <p:cNvSpPr>
            <a:spLocks noGrp="1"/>
          </p:cNvSpPr>
          <p:nvPr>
            <p:ph type="title"/>
          </p:nvPr>
        </p:nvSpPr>
        <p:spPr>
          <a:xfrm>
            <a:off x="457200" y="295200"/>
            <a:ext cx="8229240" cy="6948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2800" b="0" u="none" strike="noStrike">
                <a:solidFill>
                  <a:schemeClr val="dk1"/>
                </a:solidFill>
                <a:effectLst/>
                <a:uFillTx/>
                <a:latin typeface="Syne ExtraBold"/>
                <a:ea typeface="Syne ExtraBold"/>
              </a:rPr>
              <a:t>Payment and delivery options</a:t>
            </a:r>
            <a:endParaRPr lang="fr-FR" sz="2800" b="0" u="none" strike="noStrike">
              <a:solidFill>
                <a:schemeClr val="dk1"/>
              </a:solidFill>
              <a:effectLst/>
              <a:uFillTx/>
              <a:latin typeface="Arial"/>
            </a:endParaRPr>
          </a:p>
        </p:txBody>
      </p:sp>
    </p:spTree>
  </p:cSld>
  <p:clrMapOvr>
    <a:masterClrMapping/>
  </p:clrMapOvr>
</p:sld>
</file>

<file path=ppt/theme/theme1.xml><?xml version="1.0" encoding="utf-8"?>
<a:theme xmlns:a="http://schemas.openxmlformats.org/drawingml/2006/main" name="Asian Street Food by Slidesgo">
  <a:themeElements>
    <a:clrScheme name="Simple Light">
      <a:dk1>
        <a:srgbClr val="141414"/>
      </a:dk1>
      <a:lt1>
        <a:srgbClr val="F8F8F8"/>
      </a:lt1>
      <a:dk2>
        <a:srgbClr val="FFFFFF"/>
      </a:dk2>
      <a:lt2>
        <a:srgbClr val="F7FEFF"/>
      </a:lt2>
      <a:accent1>
        <a:srgbClr val="FFFFFF"/>
      </a:accent1>
      <a:accent2>
        <a:srgbClr val="FFFFFF"/>
      </a:accent2>
      <a:accent3>
        <a:srgbClr val="FFFFFF"/>
      </a:accent3>
      <a:accent4>
        <a:srgbClr val="FFFFFF"/>
      </a:accent4>
      <a:accent5>
        <a:srgbClr val="FFFFFF"/>
      </a:accent5>
      <a:accent6>
        <a:srgbClr val="FFFFFF"/>
      </a:accent6>
      <a:hlink>
        <a:srgbClr val="2C2C2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374</Words>
  <Application>Microsoft Office PowerPoint</Application>
  <PresentationFormat>On-screen Show (16:9)</PresentationFormat>
  <Paragraphs>22</Paragraphs>
  <Slides>12</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Chivo</vt:lpstr>
      <vt:lpstr>OpenSymbol</vt:lpstr>
      <vt:lpstr>Symbol</vt:lpstr>
      <vt:lpstr>Syne ExtraBold</vt:lpstr>
      <vt:lpstr>Wingdings</vt:lpstr>
      <vt:lpstr>Asian Street Food by Slidesgo</vt:lpstr>
      <vt:lpstr>Slidesgo Final Pages</vt:lpstr>
      <vt:lpstr>Slidesgo Final Pages</vt:lpstr>
      <vt:lpstr>Digital Grocery Store App</vt:lpstr>
      <vt:lpstr>Introduction</vt:lpstr>
      <vt:lpstr>01</vt:lpstr>
      <vt:lpstr>Current trends in grocery shopping</vt:lpstr>
      <vt:lpstr>Growth of online grocery apps</vt:lpstr>
      <vt:lpstr>Consumer behavior insights</vt:lpstr>
      <vt:lpstr>02</vt:lpstr>
      <vt:lpstr>User-friendly interface</vt:lpstr>
      <vt:lpstr>Payment and delivery options</vt:lpstr>
      <vt:lpstr>Inventory management and analytics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Shaik Nausheen</dc:creator>
  <cp:lastModifiedBy>Shaik Nausheen</cp:lastModifiedBy>
  <cp:revision>2</cp:revision>
  <dcterms:modified xsi:type="dcterms:W3CDTF">2025-07-03T13:09:47Z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2025-07-03T12:53:00Z</dcterms:created>
  <dc:creator>Unknown Creator</dc:creator>
  <dc:description/>
  <dc:language>en-US</dc:language>
  <cp:lastModifiedBy>Unknown Creator</cp:lastModifiedBy>
  <dcterms:modified xsi:type="dcterms:W3CDTF">2025-07-03T12:53:00Z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