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a:t>
            </a:r>
            <a:r>
              <a:rPr lang="en-US" sz="2400" b="1" dirty="0"/>
              <a:t>Ajmal A</a:t>
            </a:r>
            <a:endParaRPr lang="en-IN" sz="2400" b="1" dirty="0"/>
          </a:p>
          <a:p>
            <a:r>
              <a:rPr lang="en-IN" sz="2400" b="1" dirty="0"/>
              <a:t>Register No.   : a</a:t>
            </a:r>
            <a:r>
              <a:rPr lang="en-US" sz="2400" b="1" dirty="0"/>
              <a:t>sunm</a:t>
            </a:r>
            <a:r>
              <a:rPr lang="en-IN" sz="2400" b="1" dirty="0"/>
              <a:t>1103122012</a:t>
            </a:r>
            <a:r>
              <a:rPr lang="en-US" sz="2400" b="1" dirty="0"/>
              <a:t>21</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shaik Ajmal</cp:lastModifiedBy>
  <cp:revision>15</cp:revision>
  <dcterms:created xsi:type="dcterms:W3CDTF">2024-08-22T14:46:01Z</dcterms:created>
  <dcterms:modified xsi:type="dcterms:W3CDTF">2024-08-31T07:01:02Z</dcterms:modified>
</cp:coreProperties>
</file>