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Shaik Allabakash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Shaik Allabakash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Shri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Gnanambica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: BCA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F01EAE-C0AD-1AF6-90D7-83763E855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475700"/>
            <a:ext cx="11029616" cy="438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1.Stronger Encryption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protect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verify message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2.Graphical User Interface (GUI)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Swing, JavaFX, or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drag-and-drop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image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3.Support for Different Image Formats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support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PNG, BMP, GIF, and JPEG2000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formats for better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4.Steganography in Videos and Audio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project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messages in video and audio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frame-by-frame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video-based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5.Cloud Integration &amp; Web-Based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where users can hide/extract messages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encrypted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609599"/>
            <a:ext cx="11513575" cy="5378246"/>
          </a:xfrm>
        </p:spPr>
        <p:txBody>
          <a:bodyPr/>
          <a:lstStyle/>
          <a:p>
            <a:r>
              <a:rPr lang="en-US" b="1" dirty="0"/>
              <a:t>Develop a Python-based Image Steganography application with a Command-Line Interface (CLI) to securely hide and retrieve text messages within images.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program should allow users to </a:t>
            </a:r>
            <a:r>
              <a:rPr lang="en-US" b="1" dirty="0"/>
              <a:t>select an image, encrypt a secret message</a:t>
            </a:r>
            <a:r>
              <a:rPr lang="en-US" dirty="0"/>
              <a:t> using pixel manipulation, and </a:t>
            </a:r>
            <a:r>
              <a:rPr lang="en-US" b="1" dirty="0"/>
              <a:t>save the modified image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should also enable </a:t>
            </a:r>
            <a:r>
              <a:rPr lang="en-US" b="1" dirty="0"/>
              <a:t>decryption by extracting the hidden message upon entering the correct passcode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must ensure </a:t>
            </a:r>
            <a:r>
              <a:rPr lang="en-US" b="1" dirty="0"/>
              <a:t>data integrity, non-interactive execution, and secure access to hidden messages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334298"/>
            <a:ext cx="11622537" cy="63170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b="1" dirty="0"/>
              <a:t>Programming Language: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(OpenCV for image processing, NumPy for data handling)</a:t>
            </a:r>
          </a:p>
          <a:p>
            <a:r>
              <a:rPr lang="en-IN" b="1" dirty="0"/>
              <a:t>Libraries &amp; APIs: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 (cv2)</a:t>
            </a:r>
            <a:r>
              <a:rPr lang="en-IN" dirty="0"/>
              <a:t> – For reading, modifying, and saving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For handling pixel data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Sys</a:t>
            </a:r>
            <a:r>
              <a:rPr lang="en-IN" dirty="0"/>
              <a:t> – For command-line 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OS</a:t>
            </a:r>
            <a:r>
              <a:rPr lang="en-IN" dirty="0"/>
              <a:t> – For file handling and path management</a:t>
            </a:r>
          </a:p>
          <a:p>
            <a:r>
              <a:rPr lang="en-IN" b="1" dirty="0"/>
              <a:t>Platform Compatibility: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Operating System:</a:t>
            </a:r>
            <a:r>
              <a:rPr lang="en-IN" dirty="0"/>
              <a:t> Windows, macOS,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Version:</a:t>
            </a:r>
            <a:r>
              <a:rPr lang="en-IN" dirty="0"/>
              <a:t> Python 3.6 or later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1E84B-F4EC-AA19-A875-1A7B7B054531}"/>
              </a:ext>
            </a:extLst>
          </p:cNvPr>
          <p:cNvSpPr txBox="1"/>
          <p:nvPr/>
        </p:nvSpPr>
        <p:spPr>
          <a:xfrm>
            <a:off x="7385922" y="1397675"/>
            <a:ext cx="4669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Development Environment: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IDE:</a:t>
            </a:r>
            <a:r>
              <a:rPr lang="en-IN" dirty="0"/>
              <a:t> PyCharm, VS Code,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Build Tool:</a:t>
            </a:r>
            <a:r>
              <a:rPr lang="en-IN" dirty="0"/>
              <a:t> No specific build tool required (can use virtual environments for dependencies)</a:t>
            </a:r>
          </a:p>
          <a:p>
            <a:r>
              <a:rPr lang="en-IN" dirty="0"/>
              <a:t>This setup ensures a cross-platform, lightweight, and user-friendly application for image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F408A3-99F0-D3C3-C7B9-CE69880DA4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602" y="1812320"/>
            <a:ext cx="11728795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Ensures that only authorized users with the correct passcode can retrieve the hidden message, 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2.Custom End Marker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@@@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Prevents unnecessary extraction of random noise, ensuring precise message retrieval without corruption.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Message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preserving the original image quality while embedding the secret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 Compatibility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Works across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macOS, and Linux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requiring minimal dependencies (OpenCV &amp; NumPy) for seamless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&amp; Lightweight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No need for external databases or complex setups, making it ideal for quick and efficient steganography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Detection of Image Issues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The program checks if an image can be opened before processing, preventing crashes due to incorrect file types.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763B1-C8E9-99BD-C965-9C8EC3856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38" y="1938173"/>
            <a:ext cx="1182820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1.Cybersecurity Enthusiasts &amp; Researchers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Use steganography for secure data transmission and encryption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2.Journalists &amp; Whistleblowers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Hide sensitive information within images to communicate securely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3.Law Enforcement &amp; Intelligence Agencies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Securely embed and retrieve confidential messages for covert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4.Privacy-Conscious Individuals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Protect personal data by embedding secret messages within everyday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5.Software Developers &amp; Security Analysts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Implement and analyze steganographic techniques in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6.Forensic Experts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Detect and analyze hidden data within images for cybersecurity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8A913-C949-C156-A613-37DC3589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52" y="1232453"/>
            <a:ext cx="5024280" cy="27307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4180F0-037A-CF0B-5AEE-C30F6742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012" y="4127210"/>
            <a:ext cx="5303554" cy="2730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F9689-E09C-5C59-2ACD-029D8D95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1" y="1232452"/>
            <a:ext cx="5535557" cy="26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88490"/>
            <a:ext cx="11365001" cy="5886860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Image Steganography</a:t>
            </a:r>
            <a:r>
              <a:rPr lang="en-US" dirty="0"/>
              <a:t> project successfully implements a </a:t>
            </a:r>
            <a:r>
              <a:rPr lang="en-US" b="1" dirty="0"/>
              <a:t>secure and efficient</a:t>
            </a:r>
            <a:r>
              <a:rPr lang="en-US" dirty="0"/>
              <a:t> method for hiding and retrieving text messages within images using </a:t>
            </a:r>
            <a:r>
              <a:rPr lang="en-US" b="1" dirty="0"/>
              <a:t>Python and OpenCV</a:t>
            </a:r>
            <a:r>
              <a:rPr lang="en-US" dirty="0"/>
              <a:t>. By embedding the message at the pixel level and securing it with a </a:t>
            </a:r>
            <a:r>
              <a:rPr lang="en-US" b="1" dirty="0"/>
              <a:t>passcode</a:t>
            </a:r>
            <a:r>
              <a:rPr lang="en-US" dirty="0"/>
              <a:t>, the project ensures </a:t>
            </a:r>
            <a:r>
              <a:rPr lang="en-US" b="1" dirty="0"/>
              <a:t>data confidentiality</a:t>
            </a:r>
            <a:r>
              <a:rPr lang="en-US" dirty="0"/>
              <a:t> and </a:t>
            </a:r>
            <a:r>
              <a:rPr lang="en-US" b="1" dirty="0"/>
              <a:t>integrity</a:t>
            </a:r>
            <a:r>
              <a:rPr lang="en-US" dirty="0"/>
              <a:t>.</a:t>
            </a:r>
          </a:p>
          <a:p>
            <a:r>
              <a:rPr lang="en-US" dirty="0"/>
              <a:t>The decoding process verifies the </a:t>
            </a:r>
            <a:r>
              <a:rPr lang="en-US" b="1" dirty="0"/>
              <a:t>correct passcode</a:t>
            </a:r>
            <a:r>
              <a:rPr lang="en-US" dirty="0"/>
              <a:t> before revealing the hidden message, adding an extra layer of </a:t>
            </a:r>
            <a:r>
              <a:rPr lang="en-US" b="1" dirty="0"/>
              <a:t>security</a:t>
            </a:r>
            <a:r>
              <a:rPr lang="en-US" dirty="0"/>
              <a:t>. The project can be further enhanced with </a:t>
            </a:r>
            <a:r>
              <a:rPr lang="en-US" b="1" dirty="0"/>
              <a:t>stronger encryption methods, improved UI, and support for multiple image formats</a:t>
            </a:r>
            <a:r>
              <a:rPr lang="en-US" dirty="0"/>
              <a:t>.</a:t>
            </a:r>
          </a:p>
          <a:p>
            <a:r>
              <a:rPr lang="en-US" dirty="0"/>
              <a:t>Overall, this project serves as a </a:t>
            </a:r>
            <a:r>
              <a:rPr lang="en-US" b="1" dirty="0"/>
              <a:t>practical solution for secure communication</a:t>
            </a:r>
            <a:r>
              <a:rPr lang="en-US" dirty="0"/>
              <a:t> and can be applied in </a:t>
            </a:r>
            <a:r>
              <a:rPr lang="en-US" b="1" dirty="0"/>
              <a:t>data security, watermarking, and covert messaging applications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761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shaik Allu</cp:lastModifiedBy>
  <cp:revision>26</cp:revision>
  <dcterms:created xsi:type="dcterms:W3CDTF">2021-05-26T16:50:10Z</dcterms:created>
  <dcterms:modified xsi:type="dcterms:W3CDTF">2025-03-02T09:56:42Z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