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sldIdLst>
    <p:sldId id="256" r:id="rId2"/>
    <p:sldId id="264" r:id="rId3"/>
    <p:sldId id="265" r:id="rId4"/>
    <p:sldId id="277" r:id="rId5"/>
    <p:sldId id="278" r:id="rId6"/>
    <p:sldId id="279" r:id="rId7"/>
    <p:sldId id="257" r:id="rId8"/>
    <p:sldId id="274" r:id="rId9"/>
    <p:sldId id="275" r:id="rId10"/>
    <p:sldId id="268" r:id="rId11"/>
    <p:sldId id="27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jum Shaik" userId="b11276f600940c74" providerId="LiveId" clId="{A7B801D1-DD3B-479A-961E-6CD87D5940BA}"/>
    <pc:docChg chg="modSld">
      <pc:chgData name="Anjum Shaik" userId="b11276f600940c74" providerId="LiveId" clId="{A7B801D1-DD3B-479A-961E-6CD87D5940BA}" dt="2024-07-20T07:16:27.299" v="30"/>
      <pc:docMkLst>
        <pc:docMk/>
      </pc:docMkLst>
      <pc:sldChg chg="modSp mod">
        <pc:chgData name="Anjum Shaik" userId="b11276f600940c74" providerId="LiveId" clId="{A7B801D1-DD3B-479A-961E-6CD87D5940BA}" dt="2024-07-20T07:16:27.299" v="30"/>
        <pc:sldMkLst>
          <pc:docMk/>
          <pc:sldMk cId="2048410097" sldId="264"/>
        </pc:sldMkLst>
        <pc:spChg chg="mod">
          <ac:chgData name="Anjum Shaik" userId="b11276f600940c74" providerId="LiveId" clId="{A7B801D1-DD3B-479A-961E-6CD87D5940BA}" dt="2024-07-20T07:16:27.299" v="30"/>
          <ac:spMkLst>
            <pc:docMk/>
            <pc:sldMk cId="2048410097" sldId="264"/>
            <ac:spMk id="3" creationId="{CE978667-0A3A-5834-F848-F33E4C1E12D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38E7CFFA-C5E0-4E19-B8D5-BBB60124E335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78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67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74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60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8E7CFFA-C5E0-4E19-B8D5-BBB60124E335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248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33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8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33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49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257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8E7CFFA-C5E0-4E19-B8D5-BBB60124E335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114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8E7CFFA-C5E0-4E19-B8D5-BBB60124E335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78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08292B-7AA7-3FC4-34BF-FB9B6C5E349B}"/>
              </a:ext>
            </a:extLst>
          </p:cNvPr>
          <p:cNvSpPr txBox="1"/>
          <p:nvPr/>
        </p:nvSpPr>
        <p:spPr>
          <a:xfrm>
            <a:off x="603315" y="1046375"/>
            <a:ext cx="9281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Copying All Files in Azure Data Lake Storage </a:t>
            </a:r>
          </a:p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ADF Pipelines</a:t>
            </a:r>
            <a:endParaRPr lang="en-IN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FF2AF-01C9-B2CB-AB2D-6F2256A3D604}"/>
              </a:ext>
            </a:extLst>
          </p:cNvPr>
          <p:cNvSpPr txBox="1"/>
          <p:nvPr/>
        </p:nvSpPr>
        <p:spPr>
          <a:xfrm>
            <a:off x="9389098" y="5626959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By Anjum Shaik</a:t>
            </a:r>
          </a:p>
        </p:txBody>
      </p:sp>
    </p:spTree>
    <p:extLst>
      <p:ext uri="{BB962C8B-B14F-4D97-AF65-F5344CB8AC3E}">
        <p14:creationId xmlns:p14="http://schemas.microsoft.com/office/powerpoint/2010/main" val="2739617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F2A153-A8AC-5B42-8568-0BEA142ACA1E}"/>
              </a:ext>
            </a:extLst>
          </p:cNvPr>
          <p:cNvSpPr txBox="1"/>
          <p:nvPr/>
        </p:nvSpPr>
        <p:spPr>
          <a:xfrm>
            <a:off x="603315" y="2022073"/>
            <a:ext cx="7513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copied all files from input to output folder using ADF pipeline.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file handling and parallel execution were achieved.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7BED5-560C-677E-B7AF-C931B2771619}"/>
              </a:ext>
            </a:extLst>
          </p:cNvPr>
          <p:cNvSpPr txBox="1"/>
          <p:nvPr/>
        </p:nvSpPr>
        <p:spPr>
          <a:xfrm>
            <a:off x="603315" y="1140632"/>
            <a:ext cx="190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396F92-6A7F-8E11-30C8-EE90F0795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05" y="3144805"/>
            <a:ext cx="9305377" cy="257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84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B377D8-F167-A9BD-7BC2-2EFC5E691054}"/>
              </a:ext>
            </a:extLst>
          </p:cNvPr>
          <p:cNvSpPr txBox="1"/>
          <p:nvPr/>
        </p:nvSpPr>
        <p:spPr>
          <a:xfrm>
            <a:off x="3676453" y="2413337"/>
            <a:ext cx="441174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62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08292B-7AA7-3FC4-34BF-FB9B6C5E349B}"/>
              </a:ext>
            </a:extLst>
          </p:cNvPr>
          <p:cNvSpPr txBox="1"/>
          <p:nvPr/>
        </p:nvSpPr>
        <p:spPr>
          <a:xfrm>
            <a:off x="603315" y="433625"/>
            <a:ext cx="3433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2A153-A8AC-5B42-8568-0BEA142ACA1E}"/>
              </a:ext>
            </a:extLst>
          </p:cNvPr>
          <p:cNvSpPr txBox="1"/>
          <p:nvPr/>
        </p:nvSpPr>
        <p:spPr>
          <a:xfrm>
            <a:off x="716434" y="1272613"/>
            <a:ext cx="10699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use case, we copy all files from one Azure Data Lake Storage (ADLS) folder to another using Azure Data Factory (ADF) pipelines.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EB418-51EB-EEE2-7CDD-7D1399601E9E}"/>
              </a:ext>
            </a:extLst>
          </p:cNvPr>
          <p:cNvSpPr txBox="1"/>
          <p:nvPr/>
        </p:nvSpPr>
        <p:spPr>
          <a:xfrm>
            <a:off x="755715" y="4941218"/>
            <a:ext cx="1842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IN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endParaRPr lang="en-IN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978667-0A3A-5834-F848-F33E4C1E12DE}"/>
              </a:ext>
            </a:extLst>
          </p:cNvPr>
          <p:cNvSpPr txBox="1"/>
          <p:nvPr/>
        </p:nvSpPr>
        <p:spPr>
          <a:xfrm>
            <a:off x="755715" y="5646659"/>
            <a:ext cx="10296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https://github.com/shaikanjum432/ADF_RealTimeScenarios/tree/main/CopyAllFilesPipeline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851DFB-4B80-C658-9193-BA33C6EDB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76" y="2250479"/>
            <a:ext cx="8602533" cy="243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1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08292B-7AA7-3FC4-34BF-FB9B6C5E349B}"/>
              </a:ext>
            </a:extLst>
          </p:cNvPr>
          <p:cNvSpPr txBox="1"/>
          <p:nvPr/>
        </p:nvSpPr>
        <p:spPr>
          <a:xfrm>
            <a:off x="571795" y="537327"/>
            <a:ext cx="552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Data Factory Pipeline Setup</a:t>
            </a:r>
            <a:endParaRPr lang="en-IN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2A153-A8AC-5B42-8568-0BEA142ACA1E}"/>
              </a:ext>
            </a:extLst>
          </p:cNvPr>
          <p:cNvSpPr txBox="1"/>
          <p:nvPr/>
        </p:nvSpPr>
        <p:spPr>
          <a:xfrm>
            <a:off x="650446" y="1185220"/>
            <a:ext cx="811792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pipeline in Azure Data Factory with below activities -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Metadata Activity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Get Metadata activity to retrieve file names from the input folder.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the dataset to point to the folder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"Child Items" to get an array of all file names in the folder.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 through each file name retrieved by the Get Metadata 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 items property to the output of the Get Metadata 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dynamic content expression: @activity('Get Metadata1').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output.childItems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Data Activity: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activity, add Copy Data 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source and sink datasets dynamically using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 parameter to @item().name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542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19B49B-0DBC-964C-6619-C0D2A9E91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79" y="1550141"/>
            <a:ext cx="7283476" cy="37577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6F6D16-40AF-5E78-7DAC-6561EF9831D2}"/>
              </a:ext>
            </a:extLst>
          </p:cNvPr>
          <p:cNvSpPr txBox="1"/>
          <p:nvPr/>
        </p:nvSpPr>
        <p:spPr>
          <a:xfrm>
            <a:off x="603315" y="433625"/>
            <a:ext cx="3805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Metadata Activity :</a:t>
            </a:r>
          </a:p>
        </p:txBody>
      </p:sp>
    </p:spTree>
    <p:extLst>
      <p:ext uri="{BB962C8B-B14F-4D97-AF65-F5344CB8AC3E}">
        <p14:creationId xmlns:p14="http://schemas.microsoft.com/office/powerpoint/2010/main" val="286310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980208-7BDB-550E-B1B1-5674CA17F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70" y="1215738"/>
            <a:ext cx="5914140" cy="42067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58B3CB-0127-A994-2AF5-F6015F2AD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351" y="1215739"/>
            <a:ext cx="4849577" cy="42067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22FE3B-D55F-E596-8F36-8178DFB49F33}"/>
              </a:ext>
            </a:extLst>
          </p:cNvPr>
          <p:cNvSpPr txBox="1"/>
          <p:nvPr/>
        </p:nvSpPr>
        <p:spPr>
          <a:xfrm>
            <a:off x="603315" y="433625"/>
            <a:ext cx="2926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Activity:</a:t>
            </a:r>
          </a:p>
        </p:txBody>
      </p:sp>
    </p:spTree>
    <p:extLst>
      <p:ext uri="{BB962C8B-B14F-4D97-AF65-F5344CB8AC3E}">
        <p14:creationId xmlns:p14="http://schemas.microsoft.com/office/powerpoint/2010/main" val="1931877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2835EB-01B5-2F7C-8754-E6EDAF4D9341}"/>
              </a:ext>
            </a:extLst>
          </p:cNvPr>
          <p:cNvSpPr txBox="1"/>
          <p:nvPr/>
        </p:nvSpPr>
        <p:spPr>
          <a:xfrm>
            <a:off x="603315" y="433625"/>
            <a:ext cx="3239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 Data Activity: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527B41-A0A7-EE80-0D08-E9CA6F7CB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72" y="1498862"/>
            <a:ext cx="5628115" cy="42418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A1A477-59C9-3D13-0E77-2A6CDF405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213" y="1498862"/>
            <a:ext cx="5628115" cy="422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09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4BAFA8-DABD-6DDB-1C6C-B20E6828EA2E}"/>
              </a:ext>
            </a:extLst>
          </p:cNvPr>
          <p:cNvSpPr txBox="1"/>
          <p:nvPr/>
        </p:nvSpPr>
        <p:spPr>
          <a:xfrm>
            <a:off x="650448" y="1225485"/>
            <a:ext cx="5825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parameter for the file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the file name dynamically from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1F3DBC-08B6-55E0-0A12-DD0C32120FCD}"/>
              </a:ext>
            </a:extLst>
          </p:cNvPr>
          <p:cNvSpPr txBox="1"/>
          <p:nvPr/>
        </p:nvSpPr>
        <p:spPr>
          <a:xfrm>
            <a:off x="650448" y="537327"/>
            <a:ext cx="4942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Parameterizing Source Dataset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9D4704-C428-6B74-CA3F-09DE6CC98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37" y="2727007"/>
            <a:ext cx="8884368" cy="37303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F71E79-337E-5914-ADA8-ECF0C536B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763" y="1840580"/>
            <a:ext cx="6283800" cy="300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4BAFA8-DABD-6DDB-1C6C-B20E6828EA2E}"/>
              </a:ext>
            </a:extLst>
          </p:cNvPr>
          <p:cNvSpPr txBox="1"/>
          <p:nvPr/>
        </p:nvSpPr>
        <p:spPr>
          <a:xfrm>
            <a:off x="650448" y="1225485"/>
            <a:ext cx="6397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parameter for the file name in the sink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the file name in the output matches the source file name.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1F3DBC-08B6-55E0-0A12-DD0C32120FCD}"/>
              </a:ext>
            </a:extLst>
          </p:cNvPr>
          <p:cNvSpPr txBox="1"/>
          <p:nvPr/>
        </p:nvSpPr>
        <p:spPr>
          <a:xfrm>
            <a:off x="650448" y="537327"/>
            <a:ext cx="4592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Parameterizing Sink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0D095E-8C70-DC86-276C-10DFCFA06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83" y="2889465"/>
            <a:ext cx="8704991" cy="36670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6009AB-0CA2-6DC3-66CC-597D1ADE3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666" y="1871816"/>
            <a:ext cx="5757872" cy="338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14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4BAFA8-DABD-6DDB-1C6C-B20E6828EA2E}"/>
              </a:ext>
            </a:extLst>
          </p:cNvPr>
          <p:cNvSpPr txBox="1"/>
          <p:nvPr/>
        </p:nvSpPr>
        <p:spPr>
          <a:xfrm>
            <a:off x="650448" y="1225485"/>
            <a:ext cx="6171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 the pipeline to ensure all activities are set up correctly.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the pipeline and verify the results.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1F3DBC-08B6-55E0-0A12-DD0C32120FCD}"/>
              </a:ext>
            </a:extLst>
          </p:cNvPr>
          <p:cNvSpPr txBox="1"/>
          <p:nvPr/>
        </p:nvSpPr>
        <p:spPr>
          <a:xfrm>
            <a:off x="650448" y="537327"/>
            <a:ext cx="4483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 and Execute Pipeline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331C9C-C303-D8AF-EF1C-E6CA80288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88" y="1960775"/>
            <a:ext cx="7365513" cy="460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41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662</TotalTime>
  <Words>310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Garamond</vt:lpstr>
      <vt:lpstr>Times New Roman</vt:lpstr>
      <vt:lpstr>Savon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Anjum Shaik</dc:creator>
  <cp:lastModifiedBy>Anjum Shaik</cp:lastModifiedBy>
  <cp:revision>9</cp:revision>
  <dcterms:created xsi:type="dcterms:W3CDTF">2024-06-28T00:01:32Z</dcterms:created>
  <dcterms:modified xsi:type="dcterms:W3CDTF">2024-07-20T07:17:19Z</dcterms:modified>
</cp:coreProperties>
</file>