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sldIdLst>
    <p:sldId id="256" r:id="rId2"/>
    <p:sldId id="264" r:id="rId3"/>
    <p:sldId id="265" r:id="rId4"/>
    <p:sldId id="257" r:id="rId5"/>
    <p:sldId id="274" r:id="rId6"/>
    <p:sldId id="275" r:id="rId7"/>
    <p:sldId id="267" r:id="rId8"/>
    <p:sldId id="268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6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40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48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3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9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257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11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8E7CFFA-C5E0-4E19-B8D5-BBB60124E335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ADBF4A7-672F-4A30-80B3-13207EC9D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78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1046375"/>
            <a:ext cx="11316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File Naming With Dates in Azure Data Factory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914400" y="3063711"/>
            <a:ext cx="8539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naming target files based on pipeline run date in Azure Data Factory.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Load data from SQL table to CSV file with dynamic file naming.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F2AF-01C9-B2CB-AB2D-6F2256A3D604}"/>
              </a:ext>
            </a:extLst>
          </p:cNvPr>
          <p:cNvSpPr txBox="1"/>
          <p:nvPr/>
        </p:nvSpPr>
        <p:spPr>
          <a:xfrm>
            <a:off x="1121790" y="5580668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By Anjum Shaik</a:t>
            </a:r>
          </a:p>
        </p:txBody>
      </p:sp>
    </p:spTree>
    <p:extLst>
      <p:ext uri="{BB962C8B-B14F-4D97-AF65-F5344CB8AC3E}">
        <p14:creationId xmlns:p14="http://schemas.microsoft.com/office/powerpoint/2010/main" val="273961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603315" y="433625"/>
            <a:ext cx="3433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716434" y="1272613"/>
            <a:ext cx="10699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use case, we will learn how to generate a dynamic filename for a target CSV file using date functions in Azure Data Factory.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TargetFileName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MonthRevenue_TillDate_Starting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(Previous Month EndDate)_Ending(RunDate).csv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19Jul2024: MonthRevenue_TillDate_Starting30Jun2024_Ending19Jul2024.csv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20Jul2024: MonthRevenue_TillDate_Starting30Jun2024_Ending20Jul2024.csv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15Aug2024: MonthRevenue_TillDate_Starting31Jul2024_Ending15Aug2024.csv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on 05Sep2024: MonthRevenue_TillDate_Starting31Aug2024_Ending05Sep2024.csv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EB418-51EB-EEE2-7CDD-7D1399601E9E}"/>
              </a:ext>
            </a:extLst>
          </p:cNvPr>
          <p:cNvSpPr txBox="1"/>
          <p:nvPr/>
        </p:nvSpPr>
        <p:spPr>
          <a:xfrm>
            <a:off x="755715" y="4941218"/>
            <a:ext cx="1842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IN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78667-0A3A-5834-F848-F33E4C1E12DE}"/>
              </a:ext>
            </a:extLst>
          </p:cNvPr>
          <p:cNvSpPr txBox="1"/>
          <p:nvPr/>
        </p:nvSpPr>
        <p:spPr>
          <a:xfrm>
            <a:off x="755715" y="5646659"/>
            <a:ext cx="1121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https://github.com/shaikanjum432/ADF_RealTimeScenarios/tree/main/DynamicFileNamingPipeline</a:t>
            </a:r>
          </a:p>
        </p:txBody>
      </p:sp>
    </p:spTree>
    <p:extLst>
      <p:ext uri="{BB962C8B-B14F-4D97-AF65-F5344CB8AC3E}">
        <p14:creationId xmlns:p14="http://schemas.microsoft.com/office/powerpoint/2010/main" val="20484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571795" y="537327"/>
            <a:ext cx="552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Data Factory Pipeline Setup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50446" y="1185220"/>
            <a:ext cx="598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pipeline in Azure Data Factory.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Copy Data activity to move data from SQL to CSV.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0BC49-F08F-D29F-EBA1-E4540EE4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95" y="1956224"/>
            <a:ext cx="8741790" cy="45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6004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source dataset pointing to the Azure SQL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server details, authentication, and table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schema from the table.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748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Dataset Configuration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CC61A7-8736-9A5F-3575-ED60E055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8" y="2313753"/>
            <a:ext cx="6539639" cy="4069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522D89-013A-08FB-B6C5-E96DC8A33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13" y="2752627"/>
            <a:ext cx="4517499" cy="30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7257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sink dataset pointing to Azure Data Lake Storage (ADLS) Gen2.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CSV format and provide storage account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file path and container.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 Dataset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96C7B-0CF7-54A5-4980-3932C0B5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58" y="1974739"/>
            <a:ext cx="6273089" cy="447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4BAFA8-DABD-6DDB-1C6C-B20E6828EA2E}"/>
              </a:ext>
            </a:extLst>
          </p:cNvPr>
          <p:cNvSpPr txBox="1"/>
          <p:nvPr/>
        </p:nvSpPr>
        <p:spPr>
          <a:xfrm>
            <a:off x="650448" y="1225485"/>
            <a:ext cx="70519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dynamic content to generate file names based on pipeline run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used: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utcNow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startOfMonth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F3DBC-08B6-55E0-0A12-DD0C32120FCD}"/>
              </a:ext>
            </a:extLst>
          </p:cNvPr>
          <p:cNvSpPr txBox="1"/>
          <p:nvPr/>
        </p:nvSpPr>
        <p:spPr>
          <a:xfrm>
            <a:off x="650448" y="537327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File Naming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41A47-D9D7-8B08-225B-78AA0234D850}"/>
              </a:ext>
            </a:extLst>
          </p:cNvPr>
          <p:cNvSpPr txBox="1"/>
          <p:nvPr/>
        </p:nvSpPr>
        <p:spPr>
          <a:xfrm>
            <a:off x="650448" y="2782615"/>
            <a:ext cx="9115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concat(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'MonthRevenue_TillDate_Starting'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,adddays(startOfMonth(utcnow()),</a:t>
            </a:r>
            <a:r>
              <a:rPr lang="en-IN" b="0" dirty="0">
                <a:solidFill>
                  <a:srgbClr val="DD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-1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’ddMMMyyy'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'_Ending'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,formatDateTime(utcnow(),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‘</a:t>
            </a:r>
            <a:r>
              <a:rPr lang="en-IN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ddMMMyyyy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),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'.csv'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49FF7-2BEB-D8BE-66EE-900A67B99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1" y="4183216"/>
            <a:ext cx="745911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4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08292B-7AA7-3FC4-34BF-FB9B6C5E349B}"/>
              </a:ext>
            </a:extLst>
          </p:cNvPr>
          <p:cNvSpPr txBox="1"/>
          <p:nvPr/>
        </p:nvSpPr>
        <p:spPr>
          <a:xfrm>
            <a:off x="584462" y="584462"/>
            <a:ext cx="3182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the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28704" y="1107682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pipeline and check the output folder in ADLS.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E6F22-F6C6-26EA-37A2-2AD158633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522" y="1466272"/>
            <a:ext cx="6158595" cy="2418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21336-E57E-B571-ABD6-EF80E424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62" y="3892247"/>
            <a:ext cx="10523456" cy="273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0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F2A153-A8AC-5B42-8568-0BEA142ACA1E}"/>
              </a:ext>
            </a:extLst>
          </p:cNvPr>
          <p:cNvSpPr txBox="1"/>
          <p:nvPr/>
        </p:nvSpPr>
        <p:spPr>
          <a:xfrm>
            <a:off x="603315" y="2022073"/>
            <a:ext cx="565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dynamic file naming in ADF.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name changes based on pipeline run date.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BED5-560C-677E-B7AF-C931B2771619}"/>
              </a:ext>
            </a:extLst>
          </p:cNvPr>
          <p:cNvSpPr txBox="1"/>
          <p:nvPr/>
        </p:nvSpPr>
        <p:spPr>
          <a:xfrm>
            <a:off x="603315" y="1140632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7148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B377D8-F167-A9BD-7BC2-2EFC5E691054}"/>
              </a:ext>
            </a:extLst>
          </p:cNvPr>
          <p:cNvSpPr txBox="1"/>
          <p:nvPr/>
        </p:nvSpPr>
        <p:spPr>
          <a:xfrm>
            <a:off x="3676453" y="2413337"/>
            <a:ext cx="441174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22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621</TotalTime>
  <Words>354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Consolas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Anjum Shaik</dc:creator>
  <cp:lastModifiedBy>Anjum Shaik</cp:lastModifiedBy>
  <cp:revision>8</cp:revision>
  <dcterms:created xsi:type="dcterms:W3CDTF">2024-06-28T00:01:32Z</dcterms:created>
  <dcterms:modified xsi:type="dcterms:W3CDTF">2024-07-21T01:03:36Z</dcterms:modified>
</cp:coreProperties>
</file>