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4" r:id="rId3"/>
    <p:sldId id="265" r:id="rId4"/>
    <p:sldId id="277" r:id="rId5"/>
    <p:sldId id="278" r:id="rId6"/>
    <p:sldId id="279" r:id="rId7"/>
    <p:sldId id="280" r:id="rId8"/>
    <p:sldId id="281" r:id="rId9"/>
    <p:sldId id="275" r:id="rId10"/>
    <p:sldId id="26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m Shaik" userId="b11276f600940c74" providerId="LiveId" clId="{A7B801D1-DD3B-479A-961E-6CD87D5940BA}"/>
    <pc:docChg chg="modSld">
      <pc:chgData name="Anjum Shaik" userId="b11276f600940c74" providerId="LiveId" clId="{A7B801D1-DD3B-479A-961E-6CD87D5940BA}" dt="2024-07-20T07:16:27.299" v="30"/>
      <pc:docMkLst>
        <pc:docMk/>
      </pc:docMkLst>
      <pc:sldChg chg="modSp mod">
        <pc:chgData name="Anjum Shaik" userId="b11276f600940c74" providerId="LiveId" clId="{A7B801D1-DD3B-479A-961E-6CD87D5940BA}" dt="2024-07-20T07:16:27.299" v="30"/>
        <pc:sldMkLst>
          <pc:docMk/>
          <pc:sldMk cId="2048410097" sldId="264"/>
        </pc:sldMkLst>
        <pc:spChg chg="mod">
          <ac:chgData name="Anjum Shaik" userId="b11276f600940c74" providerId="LiveId" clId="{A7B801D1-DD3B-479A-961E-6CD87D5940BA}" dt="2024-07-20T07:16:27.299" v="30"/>
          <ac:spMkLst>
            <pc:docMk/>
            <pc:sldMk cId="2048410097" sldId="264"/>
            <ac:spMk id="3" creationId="{CE978667-0A3A-5834-F848-F33E4C1E12DE}"/>
          </ac:spMkLst>
        </pc:spChg>
      </pc:sldChg>
    </pc:docChg>
  </pc:docChgLst>
  <pc:docChgLst>
    <pc:chgData name="Anjum Shaik" userId="b11276f600940c74" providerId="LiveId" clId="{AFE43E60-0B14-49AC-9B04-1BF932DD13D3}"/>
    <pc:docChg chg="undo redo custSel addSld delSld modSld">
      <pc:chgData name="Anjum Shaik" userId="b11276f600940c74" providerId="LiveId" clId="{AFE43E60-0B14-49AC-9B04-1BF932DD13D3}" dt="2024-07-30T11:51:34.647" v="357" actId="14100"/>
      <pc:docMkLst>
        <pc:docMk/>
      </pc:docMkLst>
      <pc:sldChg chg="modSp mod">
        <pc:chgData name="Anjum Shaik" userId="b11276f600940c74" providerId="LiveId" clId="{AFE43E60-0B14-49AC-9B04-1BF932DD13D3}" dt="2024-07-30T11:39:22.975" v="353" actId="1076"/>
        <pc:sldMkLst>
          <pc:docMk/>
          <pc:sldMk cId="2739617259" sldId="256"/>
        </pc:sldMkLst>
        <pc:spChg chg="mod">
          <ac:chgData name="Anjum Shaik" userId="b11276f600940c74" providerId="LiveId" clId="{AFE43E60-0B14-49AC-9B04-1BF932DD13D3}" dt="2024-07-30T11:39:22.975" v="353" actId="1076"/>
          <ac:spMkLst>
            <pc:docMk/>
            <pc:sldMk cId="2739617259" sldId="256"/>
            <ac:spMk id="4" creationId="{5E08292B-7AA7-3FC4-34BF-FB9B6C5E349B}"/>
          </ac:spMkLst>
        </pc:spChg>
        <pc:spChg chg="mod">
          <ac:chgData name="Anjum Shaik" userId="b11276f600940c74" providerId="LiveId" clId="{AFE43E60-0B14-49AC-9B04-1BF932DD13D3}" dt="2024-07-30T11:00:10.743" v="114" actId="20577"/>
          <ac:spMkLst>
            <pc:docMk/>
            <pc:sldMk cId="2739617259" sldId="256"/>
            <ac:spMk id="6" creationId="{19BFF2AF-01C9-B2CB-AB2D-6F2256A3D604}"/>
          </ac:spMkLst>
        </pc:spChg>
      </pc:sldChg>
      <pc:sldChg chg="delSp del mod">
        <pc:chgData name="Anjum Shaik" userId="b11276f600940c74" providerId="LiveId" clId="{AFE43E60-0B14-49AC-9B04-1BF932DD13D3}" dt="2024-07-30T11:34:43.327" v="311" actId="2696"/>
        <pc:sldMkLst>
          <pc:docMk/>
          <pc:sldMk cId="2384083192" sldId="257"/>
        </pc:sldMkLst>
        <pc:picChg chg="del">
          <ac:chgData name="Anjum Shaik" userId="b11276f600940c74" providerId="LiveId" clId="{AFE43E60-0B14-49AC-9B04-1BF932DD13D3}" dt="2024-07-30T10:57:22.440" v="92" actId="478"/>
          <ac:picMkLst>
            <pc:docMk/>
            <pc:sldMk cId="2384083192" sldId="257"/>
            <ac:picMk id="10" creationId="{109D4704-C428-6B74-CA3F-09DE6CC98F35}"/>
          </ac:picMkLst>
        </pc:picChg>
        <pc:picChg chg="del">
          <ac:chgData name="Anjum Shaik" userId="b11276f600940c74" providerId="LiveId" clId="{AFE43E60-0B14-49AC-9B04-1BF932DD13D3}" dt="2024-07-30T10:57:23.515" v="93" actId="478"/>
          <ac:picMkLst>
            <pc:docMk/>
            <pc:sldMk cId="2384083192" sldId="257"/>
            <ac:picMk id="12" creationId="{46F71E79-337E-5914-ADA8-ECF0C536BF47}"/>
          </ac:picMkLst>
        </pc:picChg>
      </pc:sldChg>
      <pc:sldChg chg="addSp delSp modSp mod">
        <pc:chgData name="Anjum Shaik" userId="b11276f600940c74" providerId="LiveId" clId="{AFE43E60-0B14-49AC-9B04-1BF932DD13D3}" dt="2024-07-30T11:51:34.647" v="357" actId="14100"/>
        <pc:sldMkLst>
          <pc:docMk/>
          <pc:sldMk cId="2048410097" sldId="264"/>
        </pc:sldMkLst>
        <pc:spChg chg="del">
          <ac:chgData name="Anjum Shaik" userId="b11276f600940c74" providerId="LiveId" clId="{AFE43E60-0B14-49AC-9B04-1BF932DD13D3}" dt="2024-07-30T10:53:25.275" v="24" actId="478"/>
          <ac:spMkLst>
            <pc:docMk/>
            <pc:sldMk cId="2048410097" sldId="264"/>
            <ac:spMk id="3" creationId="{CE978667-0A3A-5834-F848-F33E4C1E12DE}"/>
          </ac:spMkLst>
        </pc:spChg>
        <pc:spChg chg="mod">
          <ac:chgData name="Anjum Shaik" userId="b11276f600940c74" providerId="LiveId" clId="{AFE43E60-0B14-49AC-9B04-1BF932DD13D3}" dt="2024-07-30T10:53:20.343" v="22"/>
          <ac:spMkLst>
            <pc:docMk/>
            <pc:sldMk cId="2048410097" sldId="264"/>
            <ac:spMk id="5" creationId="{11F2A153-A8AC-5B42-8568-0BEA142ACA1E}"/>
          </ac:spMkLst>
        </pc:spChg>
        <pc:spChg chg="add mod">
          <ac:chgData name="Anjum Shaik" userId="b11276f600940c74" providerId="LiveId" clId="{AFE43E60-0B14-49AC-9B04-1BF932DD13D3}" dt="2024-07-30T11:51:34.647" v="357" actId="14100"/>
          <ac:spMkLst>
            <pc:docMk/>
            <pc:sldMk cId="2048410097" sldId="264"/>
            <ac:spMk id="10" creationId="{56ABCCF7-F7E6-F4E9-F9CE-891E1210D79C}"/>
          </ac:spMkLst>
        </pc:spChg>
        <pc:picChg chg="del">
          <ac:chgData name="Anjum Shaik" userId="b11276f600940c74" providerId="LiveId" clId="{AFE43E60-0B14-49AC-9B04-1BF932DD13D3}" dt="2024-07-30T10:53:22.180" v="23" actId="478"/>
          <ac:picMkLst>
            <pc:docMk/>
            <pc:sldMk cId="2048410097" sldId="264"/>
            <ac:picMk id="7" creationId="{F9851DFB-4B80-C658-9193-BA33C6EDBD3A}"/>
          </ac:picMkLst>
        </pc:picChg>
        <pc:picChg chg="add mod">
          <ac:chgData name="Anjum Shaik" userId="b11276f600940c74" providerId="LiveId" clId="{AFE43E60-0B14-49AC-9B04-1BF932DD13D3}" dt="2024-07-30T11:01:20.361" v="117" actId="1076"/>
          <ac:picMkLst>
            <pc:docMk/>
            <pc:sldMk cId="2048410097" sldId="264"/>
            <ac:picMk id="8" creationId="{12486834-4FE0-19A8-102A-0C68A6009FB6}"/>
          </ac:picMkLst>
        </pc:picChg>
      </pc:sldChg>
      <pc:sldChg chg="addSp modSp mod">
        <pc:chgData name="Anjum Shaik" userId="b11276f600940c74" providerId="LiveId" clId="{AFE43E60-0B14-49AC-9B04-1BF932DD13D3}" dt="2024-07-30T11:32:31.318" v="287" actId="1076"/>
        <pc:sldMkLst>
          <pc:docMk/>
          <pc:sldMk cId="2282542989" sldId="265"/>
        </pc:sldMkLst>
        <pc:spChg chg="mod">
          <ac:chgData name="Anjum Shaik" userId="b11276f600940c74" providerId="LiveId" clId="{AFE43E60-0B14-49AC-9B04-1BF932DD13D3}" dt="2024-07-30T11:32:28.868" v="286" actId="12"/>
          <ac:spMkLst>
            <pc:docMk/>
            <pc:sldMk cId="2282542989" sldId="265"/>
            <ac:spMk id="5" creationId="{11F2A153-A8AC-5B42-8568-0BEA142ACA1E}"/>
          </ac:spMkLst>
        </pc:spChg>
        <pc:spChg chg="add">
          <ac:chgData name="Anjum Shaik" userId="b11276f600940c74" providerId="LiveId" clId="{AFE43E60-0B14-49AC-9B04-1BF932DD13D3}" dt="2024-07-30T11:31:38.417" v="260"/>
          <ac:spMkLst>
            <pc:docMk/>
            <pc:sldMk cId="2282542989" sldId="265"/>
            <ac:spMk id="6" creationId="{5BF25DAE-9AE2-A315-146C-D4ECE2FA2C15}"/>
          </ac:spMkLst>
        </pc:spChg>
        <pc:picChg chg="add mod">
          <ac:chgData name="Anjum Shaik" userId="b11276f600940c74" providerId="LiveId" clId="{AFE43E60-0B14-49AC-9B04-1BF932DD13D3}" dt="2024-07-30T11:32:31.318" v="287" actId="1076"/>
          <ac:picMkLst>
            <pc:docMk/>
            <pc:sldMk cId="2282542989" sldId="265"/>
            <ac:picMk id="3" creationId="{672AEB30-2FFD-D0C0-4F58-D9AF12315471}"/>
          </ac:picMkLst>
        </pc:picChg>
      </pc:sldChg>
      <pc:sldChg chg="addSp delSp modSp mod">
        <pc:chgData name="Anjum Shaik" userId="b11276f600940c74" providerId="LiveId" clId="{AFE43E60-0B14-49AC-9B04-1BF932DD13D3}" dt="2024-07-30T11:39:10.141" v="352" actId="1076"/>
        <pc:sldMkLst>
          <pc:docMk/>
          <pc:sldMk cId="3171484606" sldId="268"/>
        </pc:sldMkLst>
        <pc:spChg chg="mod">
          <ac:chgData name="Anjum Shaik" userId="b11276f600940c74" providerId="LiveId" clId="{AFE43E60-0B14-49AC-9B04-1BF932DD13D3}" dt="2024-07-30T11:37:07.320" v="345" actId="20577"/>
          <ac:spMkLst>
            <pc:docMk/>
            <pc:sldMk cId="3171484606" sldId="268"/>
            <ac:spMk id="5" creationId="{11F2A153-A8AC-5B42-8568-0BEA142ACA1E}"/>
          </ac:spMkLst>
        </pc:spChg>
        <pc:picChg chg="del">
          <ac:chgData name="Anjum Shaik" userId="b11276f600940c74" providerId="LiveId" clId="{AFE43E60-0B14-49AC-9B04-1BF932DD13D3}" dt="2024-07-30T11:37:10.997" v="346" actId="478"/>
          <ac:picMkLst>
            <pc:docMk/>
            <pc:sldMk cId="3171484606" sldId="268"/>
            <ac:picMk id="3" creationId="{66396F92-6A7F-8E11-30C8-EE90F0795718}"/>
          </ac:picMkLst>
        </pc:picChg>
        <pc:picChg chg="add mod">
          <ac:chgData name="Anjum Shaik" userId="b11276f600940c74" providerId="LiveId" clId="{AFE43E60-0B14-49AC-9B04-1BF932DD13D3}" dt="2024-07-30T11:39:10.141" v="352" actId="1076"/>
          <ac:picMkLst>
            <pc:docMk/>
            <pc:sldMk cId="3171484606" sldId="268"/>
            <ac:picMk id="4" creationId="{0331FE18-813C-61D6-7BAC-124E011DA0B1}"/>
          </ac:picMkLst>
        </pc:picChg>
      </pc:sldChg>
      <pc:sldChg chg="del">
        <pc:chgData name="Anjum Shaik" userId="b11276f600940c74" providerId="LiveId" clId="{AFE43E60-0B14-49AC-9B04-1BF932DD13D3}" dt="2024-07-30T11:34:47.253" v="312" actId="2696"/>
        <pc:sldMkLst>
          <pc:docMk/>
          <pc:sldMk cId="575214027" sldId="274"/>
        </pc:sldMkLst>
      </pc:sldChg>
      <pc:sldChg chg="addSp delSp modSp mod">
        <pc:chgData name="Anjum Shaik" userId="b11276f600940c74" providerId="LiveId" clId="{AFE43E60-0B14-49AC-9B04-1BF932DD13D3}" dt="2024-07-30T11:37:46.598" v="350" actId="1076"/>
        <pc:sldMkLst>
          <pc:docMk/>
          <pc:sldMk cId="3557641082" sldId="275"/>
        </pc:sldMkLst>
        <pc:picChg chg="del">
          <ac:chgData name="Anjum Shaik" userId="b11276f600940c74" providerId="LiveId" clId="{AFE43E60-0B14-49AC-9B04-1BF932DD13D3}" dt="2024-07-30T11:37:41.240" v="347" actId="478"/>
          <ac:picMkLst>
            <pc:docMk/>
            <pc:sldMk cId="3557641082" sldId="275"/>
            <ac:picMk id="4" creationId="{67331C9C-C303-D8AF-EF1C-E6CA80288B07}"/>
          </ac:picMkLst>
        </pc:picChg>
        <pc:picChg chg="add mod">
          <ac:chgData name="Anjum Shaik" userId="b11276f600940c74" providerId="LiveId" clId="{AFE43E60-0B14-49AC-9B04-1BF932DD13D3}" dt="2024-07-30T11:37:46.598" v="350" actId="1076"/>
          <ac:picMkLst>
            <pc:docMk/>
            <pc:sldMk cId="3557641082" sldId="275"/>
            <ac:picMk id="5" creationId="{1B8204A4-068F-DA69-4070-A82D23DA748F}"/>
          </ac:picMkLst>
        </pc:picChg>
      </pc:sldChg>
      <pc:sldChg chg="addSp delSp modSp mod">
        <pc:chgData name="Anjum Shaik" userId="b11276f600940c74" providerId="LiveId" clId="{AFE43E60-0B14-49AC-9B04-1BF932DD13D3}" dt="2024-07-30T11:29:54.719" v="221" actId="1076"/>
        <pc:sldMkLst>
          <pc:docMk/>
          <pc:sldMk cId="2863100369" sldId="277"/>
        </pc:sldMkLst>
        <pc:spChg chg="add mod">
          <ac:chgData name="Anjum Shaik" userId="b11276f600940c74" providerId="LiveId" clId="{AFE43E60-0B14-49AC-9B04-1BF932DD13D3}" dt="2024-07-30T11:28:46.941" v="204" actId="767"/>
          <ac:spMkLst>
            <pc:docMk/>
            <pc:sldMk cId="2863100369" sldId="277"/>
            <ac:spMk id="5" creationId="{C91CAF79-1D2E-9662-183C-5498D63C6995}"/>
          </ac:spMkLst>
        </pc:spChg>
        <pc:spChg chg="add mod">
          <ac:chgData name="Anjum Shaik" userId="b11276f600940c74" providerId="LiveId" clId="{AFE43E60-0B14-49AC-9B04-1BF932DD13D3}" dt="2024-07-30T11:29:54.719" v="221" actId="1076"/>
          <ac:spMkLst>
            <pc:docMk/>
            <pc:sldMk cId="2863100369" sldId="277"/>
            <ac:spMk id="6" creationId="{B031DA5C-F373-5155-584C-415ADC252296}"/>
          </ac:spMkLst>
        </pc:spChg>
        <pc:picChg chg="del">
          <ac:chgData name="Anjum Shaik" userId="b11276f600940c74" providerId="LiveId" clId="{AFE43E60-0B14-49AC-9B04-1BF932DD13D3}" dt="2024-07-30T10:57:09.240" v="86" actId="478"/>
          <ac:picMkLst>
            <pc:docMk/>
            <pc:sldMk cId="2863100369" sldId="277"/>
            <ac:picMk id="3" creationId="{8D19B49B-0DBC-964C-6619-C0D2A9E914A9}"/>
          </ac:picMkLst>
        </pc:picChg>
        <pc:picChg chg="add mod">
          <ac:chgData name="Anjum Shaik" userId="b11276f600940c74" providerId="LiveId" clId="{AFE43E60-0B14-49AC-9B04-1BF932DD13D3}" dt="2024-07-30T11:29:51.734" v="220" actId="1076"/>
          <ac:picMkLst>
            <pc:docMk/>
            <pc:sldMk cId="2863100369" sldId="277"/>
            <ac:picMk id="4" creationId="{072F53B6-CB8C-2839-5B0F-95A2BB2A47AE}"/>
          </ac:picMkLst>
        </pc:picChg>
      </pc:sldChg>
      <pc:sldChg chg="addSp delSp modSp mod">
        <pc:chgData name="Anjum Shaik" userId="b11276f600940c74" providerId="LiveId" clId="{AFE43E60-0B14-49AC-9B04-1BF932DD13D3}" dt="2024-07-30T11:29:39.974" v="219" actId="1076"/>
        <pc:sldMkLst>
          <pc:docMk/>
          <pc:sldMk cId="1931877979" sldId="278"/>
        </pc:sldMkLst>
        <pc:spChg chg="add mod">
          <ac:chgData name="Anjum Shaik" userId="b11276f600940c74" providerId="LiveId" clId="{AFE43E60-0B14-49AC-9B04-1BF932DD13D3}" dt="2024-07-30T11:29:39.974" v="219" actId="1076"/>
          <ac:spMkLst>
            <pc:docMk/>
            <pc:sldMk cId="1931877979" sldId="278"/>
            <ac:spMk id="10" creationId="{F717B587-F807-5049-D8E7-D4DDED137A2F}"/>
          </ac:spMkLst>
        </pc:spChg>
        <pc:picChg chg="add mod">
          <ac:chgData name="Anjum Shaik" userId="b11276f600940c74" providerId="LiveId" clId="{AFE43E60-0B14-49AC-9B04-1BF932DD13D3}" dt="2024-07-30T11:29:35.178" v="217" actId="1076"/>
          <ac:picMkLst>
            <pc:docMk/>
            <pc:sldMk cId="1931877979" sldId="278"/>
            <ac:picMk id="4" creationId="{47C3607C-ABBF-1232-1C70-052A17F6A70A}"/>
          </ac:picMkLst>
        </pc:picChg>
        <pc:picChg chg="del">
          <ac:chgData name="Anjum Shaik" userId="b11276f600940c74" providerId="LiveId" clId="{AFE43E60-0B14-49AC-9B04-1BF932DD13D3}" dt="2024-07-30T10:57:13.171" v="88" actId="478"/>
          <ac:picMkLst>
            <pc:docMk/>
            <pc:sldMk cId="1931877979" sldId="278"/>
            <ac:picMk id="5" creationId="{7C58B3CB-0127-A994-2AF5-F6015F2ADD03}"/>
          </ac:picMkLst>
        </pc:picChg>
        <pc:picChg chg="del">
          <ac:chgData name="Anjum Shaik" userId="b11276f600940c74" providerId="LiveId" clId="{AFE43E60-0B14-49AC-9B04-1BF932DD13D3}" dt="2024-07-30T10:57:11.125" v="87" actId="478"/>
          <ac:picMkLst>
            <pc:docMk/>
            <pc:sldMk cId="1931877979" sldId="278"/>
            <ac:picMk id="7" creationId="{7B980208-7BDB-550E-B1B1-5674CA17F113}"/>
          </ac:picMkLst>
        </pc:picChg>
        <pc:picChg chg="add mod">
          <ac:chgData name="Anjum Shaik" userId="b11276f600940c74" providerId="LiveId" clId="{AFE43E60-0B14-49AC-9B04-1BF932DD13D3}" dt="2024-07-30T11:29:36.644" v="218" actId="1076"/>
          <ac:picMkLst>
            <pc:docMk/>
            <pc:sldMk cId="1931877979" sldId="278"/>
            <ac:picMk id="8" creationId="{E87717C3-DF35-58A2-42D6-64A58D5AC5B0}"/>
          </ac:picMkLst>
        </pc:picChg>
      </pc:sldChg>
      <pc:sldChg chg="addSp delSp modSp mod">
        <pc:chgData name="Anjum Shaik" userId="b11276f600940c74" providerId="LiveId" clId="{AFE43E60-0B14-49AC-9B04-1BF932DD13D3}" dt="2024-07-30T11:30:51.151" v="258" actId="1076"/>
        <pc:sldMkLst>
          <pc:docMk/>
          <pc:sldMk cId="2017709806" sldId="279"/>
        </pc:sldMkLst>
        <pc:spChg chg="mod">
          <ac:chgData name="Anjum Shaik" userId="b11276f600940c74" providerId="LiveId" clId="{AFE43E60-0B14-49AC-9B04-1BF932DD13D3}" dt="2024-07-30T10:57:19.413" v="91"/>
          <ac:spMkLst>
            <pc:docMk/>
            <pc:sldMk cId="2017709806" sldId="279"/>
            <ac:spMk id="2" creationId="{762835EB-01B5-2F7C-8754-E6EDAF4D9341}"/>
          </ac:spMkLst>
        </pc:spChg>
        <pc:spChg chg="add mod">
          <ac:chgData name="Anjum Shaik" userId="b11276f600940c74" providerId="LiveId" clId="{AFE43E60-0B14-49AC-9B04-1BF932DD13D3}" dt="2024-07-30T11:30:43.134" v="255" actId="1076"/>
          <ac:spMkLst>
            <pc:docMk/>
            <pc:sldMk cId="2017709806" sldId="279"/>
            <ac:spMk id="8" creationId="{B237AA7B-D338-8E8A-578C-7202F3055955}"/>
          </ac:spMkLst>
        </pc:spChg>
        <pc:picChg chg="del">
          <ac:chgData name="Anjum Shaik" userId="b11276f600940c74" providerId="LiveId" clId="{AFE43E60-0B14-49AC-9B04-1BF932DD13D3}" dt="2024-07-30T10:57:15.995" v="89" actId="478"/>
          <ac:picMkLst>
            <pc:docMk/>
            <pc:sldMk cId="2017709806" sldId="279"/>
            <ac:picMk id="4" creationId="{2F527B41-A0A7-EE80-0D08-E9CA6F7CBE43}"/>
          </ac:picMkLst>
        </pc:picChg>
        <pc:picChg chg="add mod">
          <ac:chgData name="Anjum Shaik" userId="b11276f600940c74" providerId="LiveId" clId="{AFE43E60-0B14-49AC-9B04-1BF932DD13D3}" dt="2024-07-30T11:30:51.151" v="258" actId="1076"/>
          <ac:picMkLst>
            <pc:docMk/>
            <pc:sldMk cId="2017709806" sldId="279"/>
            <ac:picMk id="5" creationId="{E03E90FF-9D36-86A2-5E59-B2E2297823B5}"/>
          </ac:picMkLst>
        </pc:picChg>
        <pc:picChg chg="del">
          <ac:chgData name="Anjum Shaik" userId="b11276f600940c74" providerId="LiveId" clId="{AFE43E60-0B14-49AC-9B04-1BF932DD13D3}" dt="2024-07-30T10:57:17.070" v="90" actId="478"/>
          <ac:picMkLst>
            <pc:docMk/>
            <pc:sldMk cId="2017709806" sldId="279"/>
            <ac:picMk id="7" creationId="{B1A1A477-59C9-3D13-0E77-2A6CDF40562E}"/>
          </ac:picMkLst>
        </pc:picChg>
      </pc:sldChg>
      <pc:sldChg chg="addSp delSp modSp add mod">
        <pc:chgData name="Anjum Shaik" userId="b11276f600940c74" providerId="LiveId" clId="{AFE43E60-0B14-49AC-9B04-1BF932DD13D3}" dt="2024-07-30T11:33:14.840" v="299" actId="20577"/>
        <pc:sldMkLst>
          <pc:docMk/>
          <pc:sldMk cId="2574090756" sldId="280"/>
        </pc:sldMkLst>
        <pc:spChg chg="mod">
          <ac:chgData name="Anjum Shaik" userId="b11276f600940c74" providerId="LiveId" clId="{AFE43E60-0B14-49AC-9B04-1BF932DD13D3}" dt="2024-07-30T11:19:29.438" v="160" actId="20577"/>
          <ac:spMkLst>
            <pc:docMk/>
            <pc:sldMk cId="2574090756" sldId="280"/>
            <ac:spMk id="2" creationId="{762835EB-01B5-2F7C-8754-E6EDAF4D9341}"/>
          </ac:spMkLst>
        </pc:spChg>
        <pc:spChg chg="add mod">
          <ac:chgData name="Anjum Shaik" userId="b11276f600940c74" providerId="LiveId" clId="{AFE43E60-0B14-49AC-9B04-1BF932DD13D3}" dt="2024-07-30T11:19:18.283" v="145" actId="1076"/>
          <ac:spMkLst>
            <pc:docMk/>
            <pc:sldMk cId="2574090756" sldId="280"/>
            <ac:spMk id="4" creationId="{161C1871-9B3B-B9BA-F7DD-CB3F9E77CD28}"/>
          </ac:spMkLst>
        </pc:spChg>
        <pc:spChg chg="add del">
          <ac:chgData name="Anjum Shaik" userId="b11276f600940c74" providerId="LiveId" clId="{AFE43E60-0B14-49AC-9B04-1BF932DD13D3}" dt="2024-07-30T11:32:53.662" v="289" actId="22"/>
          <ac:spMkLst>
            <pc:docMk/>
            <pc:sldMk cId="2574090756" sldId="280"/>
            <ac:spMk id="9" creationId="{EE2664B8-A6F0-1052-C4A4-3F37E8802262}"/>
          </ac:spMkLst>
        </pc:spChg>
        <pc:spChg chg="add mod">
          <ac:chgData name="Anjum Shaik" userId="b11276f600940c74" providerId="LiveId" clId="{AFE43E60-0B14-49AC-9B04-1BF932DD13D3}" dt="2024-07-30T11:33:14.840" v="299" actId="20577"/>
          <ac:spMkLst>
            <pc:docMk/>
            <pc:sldMk cId="2574090756" sldId="280"/>
            <ac:spMk id="11" creationId="{93309F93-1474-1BB1-2674-9A7808C22649}"/>
          </ac:spMkLst>
        </pc:spChg>
        <pc:picChg chg="del">
          <ac:chgData name="Anjum Shaik" userId="b11276f600940c74" providerId="LiveId" clId="{AFE43E60-0B14-49AC-9B04-1BF932DD13D3}" dt="2024-07-30T11:18:55.321" v="140" actId="478"/>
          <ac:picMkLst>
            <pc:docMk/>
            <pc:sldMk cId="2574090756" sldId="280"/>
            <ac:picMk id="5" creationId="{E03E90FF-9D36-86A2-5E59-B2E2297823B5}"/>
          </ac:picMkLst>
        </pc:picChg>
        <pc:picChg chg="add mod">
          <ac:chgData name="Anjum Shaik" userId="b11276f600940c74" providerId="LiveId" clId="{AFE43E60-0B14-49AC-9B04-1BF932DD13D3}" dt="2024-07-30T11:33:10.137" v="295" actId="1076"/>
          <ac:picMkLst>
            <pc:docMk/>
            <pc:sldMk cId="2574090756" sldId="280"/>
            <ac:picMk id="7" creationId="{49722234-AABD-73FB-4241-5F3C71F62B17}"/>
          </ac:picMkLst>
        </pc:picChg>
      </pc:sldChg>
      <pc:sldChg chg="addSp delSp modSp add mod">
        <pc:chgData name="Anjum Shaik" userId="b11276f600940c74" providerId="LiveId" clId="{AFE43E60-0B14-49AC-9B04-1BF932DD13D3}" dt="2024-07-30T11:34:07.829" v="310" actId="1076"/>
        <pc:sldMkLst>
          <pc:docMk/>
          <pc:sldMk cId="2961655204" sldId="281"/>
        </pc:sldMkLst>
        <pc:spChg chg="mod">
          <ac:chgData name="Anjum Shaik" userId="b11276f600940c74" providerId="LiveId" clId="{AFE43E60-0B14-49AC-9B04-1BF932DD13D3}" dt="2024-07-30T11:23:45.456" v="179" actId="20577"/>
          <ac:spMkLst>
            <pc:docMk/>
            <pc:sldMk cId="2961655204" sldId="281"/>
            <ac:spMk id="2" creationId="{762835EB-01B5-2F7C-8754-E6EDAF4D9341}"/>
          </ac:spMkLst>
        </pc:spChg>
        <pc:spChg chg="del">
          <ac:chgData name="Anjum Shaik" userId="b11276f600940c74" providerId="LiveId" clId="{AFE43E60-0B14-49AC-9B04-1BF932DD13D3}" dt="2024-07-30T11:23:53.200" v="180" actId="478"/>
          <ac:spMkLst>
            <pc:docMk/>
            <pc:sldMk cId="2961655204" sldId="281"/>
            <ac:spMk id="4" creationId="{161C1871-9B3B-B9BA-F7DD-CB3F9E77CD28}"/>
          </ac:spMkLst>
        </pc:spChg>
        <pc:spChg chg="add mod">
          <ac:chgData name="Anjum Shaik" userId="b11276f600940c74" providerId="LiveId" clId="{AFE43E60-0B14-49AC-9B04-1BF932DD13D3}" dt="2024-07-30T11:34:07.829" v="310" actId="1076"/>
          <ac:spMkLst>
            <pc:docMk/>
            <pc:sldMk cId="2961655204" sldId="281"/>
            <ac:spMk id="9" creationId="{E2958F47-E8F3-30CD-84F3-A5DF48FA12A5}"/>
          </ac:spMkLst>
        </pc:spChg>
        <pc:picChg chg="add mod">
          <ac:chgData name="Anjum Shaik" userId="b11276f600940c74" providerId="LiveId" clId="{AFE43E60-0B14-49AC-9B04-1BF932DD13D3}" dt="2024-07-30T11:33:53.725" v="306" actId="1076"/>
          <ac:picMkLst>
            <pc:docMk/>
            <pc:sldMk cId="2961655204" sldId="281"/>
            <ac:picMk id="5" creationId="{9708E7E5-1083-C1D0-6409-2ECF42E23D58}"/>
          </ac:picMkLst>
        </pc:picChg>
        <pc:picChg chg="add mod">
          <ac:chgData name="Anjum Shaik" userId="b11276f600940c74" providerId="LiveId" clId="{AFE43E60-0B14-49AC-9B04-1BF932DD13D3}" dt="2024-07-30T11:33:44.039" v="301" actId="1076"/>
          <ac:picMkLst>
            <pc:docMk/>
            <pc:sldMk cId="2961655204" sldId="281"/>
            <ac:picMk id="7" creationId="{37C174A7-8BAD-2572-6581-2082220B3C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5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E7CFFA-C5E0-4E19-B8D5-BBB60124E335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1384678" y="1489436"/>
            <a:ext cx="9422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Automating File Deletion </a:t>
            </a: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Azure Data Factory Based on Modified Date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F2AF-01C9-B2CB-AB2D-6F2256A3D604}"/>
              </a:ext>
            </a:extLst>
          </p:cNvPr>
          <p:cNvSpPr txBox="1"/>
          <p:nvPr/>
        </p:nvSpPr>
        <p:spPr>
          <a:xfrm>
            <a:off x="9389098" y="5626959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By Anjum Shaik</a:t>
            </a:r>
          </a:p>
          <a:p>
            <a:r>
              <a:rPr lang="en-IN" dirty="0">
                <a:solidFill>
                  <a:srgbClr val="002060"/>
                </a:solidFill>
              </a:rPr>
              <a:t>30</a:t>
            </a:r>
            <a:r>
              <a:rPr lang="en-IN" baseline="30000" dirty="0">
                <a:solidFill>
                  <a:srgbClr val="002060"/>
                </a:solidFill>
              </a:rPr>
              <a:t>th</a:t>
            </a:r>
            <a:r>
              <a:rPr lang="en-IN" dirty="0">
                <a:solidFill>
                  <a:srgbClr val="002060"/>
                </a:solidFill>
              </a:rPr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27396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2022073"/>
            <a:ext cx="9911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Automated file deletion process in Azure Data Factory.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Efficiently manage and maintain storage by removing outdated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 Adjust the number of days in the expression to 30, 40, 50, etc., based on requirements.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BED5-560C-677E-B7AF-C931B2771619}"/>
              </a:ext>
            </a:extLst>
          </p:cNvPr>
          <p:cNvSpPr txBox="1"/>
          <p:nvPr/>
        </p:nvSpPr>
        <p:spPr>
          <a:xfrm>
            <a:off x="603315" y="1140632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1FE18-813C-61D6-7BAC-124E011D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44" y="3195563"/>
            <a:ext cx="758295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377D8-F167-A9BD-7BC2-2EFC5E691054}"/>
              </a:ext>
            </a:extLst>
          </p:cNvPr>
          <p:cNvSpPr txBox="1"/>
          <p:nvPr/>
        </p:nvSpPr>
        <p:spPr>
          <a:xfrm>
            <a:off x="3676453" y="2413337"/>
            <a:ext cx="44117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433625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716434" y="1272613"/>
            <a:ext cx="1069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Automate the deletion of files older than a specified number of days in Azure Blob Storage.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Azure Data Factory, Get Metadata Activity,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Activity, If Condition Activity, and Delete Activity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EB418-51EB-EEE2-7CDD-7D1399601E9E}"/>
              </a:ext>
            </a:extLst>
          </p:cNvPr>
          <p:cNvSpPr txBox="1"/>
          <p:nvPr/>
        </p:nvSpPr>
        <p:spPr>
          <a:xfrm>
            <a:off x="755715" y="4941218"/>
            <a:ext cx="184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486834-4FE0-19A8-102A-0C68A600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3" y="2053877"/>
            <a:ext cx="6009423" cy="2752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ABCCF7-F7E6-F4E9-F9CE-891E1210D79C}"/>
              </a:ext>
            </a:extLst>
          </p:cNvPr>
          <p:cNvSpPr txBox="1"/>
          <p:nvPr/>
        </p:nvSpPr>
        <p:spPr>
          <a:xfrm>
            <a:off x="755714" y="5585387"/>
            <a:ext cx="11084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https://github.com/shaikanjum432/ADF_RealTimeScenarios/tree/main/DeleteOldFilesPipeline_support_live</a:t>
            </a:r>
          </a:p>
        </p:txBody>
      </p:sp>
    </p:spTree>
    <p:extLst>
      <p:ext uri="{BB962C8B-B14F-4D97-AF65-F5344CB8AC3E}">
        <p14:creationId xmlns:p14="http://schemas.microsoft.com/office/powerpoint/2010/main" val="20484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571795" y="537327"/>
            <a:ext cx="552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Pipeline Setup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571795" y="1310326"/>
            <a:ext cx="7871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pipeline in Azure Data Factory with below activities –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AEB30-2FFD-D0C0-4F58-D9AF1231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5" y="3429000"/>
            <a:ext cx="10369485" cy="28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6F6D16-40AF-5E78-7DAC-6561EF9831D2}"/>
              </a:ext>
            </a:extLst>
          </p:cNvPr>
          <p:cNvSpPr txBox="1"/>
          <p:nvPr/>
        </p:nvSpPr>
        <p:spPr>
          <a:xfrm>
            <a:off x="603315" y="433625"/>
            <a:ext cx="380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Activity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F53B6-CB8C-2839-5B0F-95A2BB2A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2141544"/>
            <a:ext cx="6739282" cy="396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31DA5C-F373-5155-584C-415ADC252296}"/>
              </a:ext>
            </a:extLst>
          </p:cNvPr>
          <p:cNvSpPr txBox="1"/>
          <p:nvPr/>
        </p:nvSpPr>
        <p:spPr>
          <a:xfrm>
            <a:off x="603315" y="1087529"/>
            <a:ext cx="5788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Retrieve all files in the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the data set to point to the Azure Blob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2FE3B-D55F-E596-8F36-8178DFB49F33}"/>
              </a:ext>
            </a:extLst>
          </p:cNvPr>
          <p:cNvSpPr txBox="1"/>
          <p:nvPr/>
        </p:nvSpPr>
        <p:spPr>
          <a:xfrm>
            <a:off x="603315" y="433625"/>
            <a:ext cx="2926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3607C-ABBF-1232-1C70-052A17F6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4" y="2646264"/>
            <a:ext cx="6308809" cy="3804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717C3-DF35-58A2-42D6-64A58D5A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877" y="2964883"/>
            <a:ext cx="4734586" cy="1324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7B587-F807-5049-D8E7-D4DDED137A2F}"/>
              </a:ext>
            </a:extLst>
          </p:cNvPr>
          <p:cNvSpPr txBox="1"/>
          <p:nvPr/>
        </p:nvSpPr>
        <p:spPr>
          <a:xfrm>
            <a:off x="603315" y="1201390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to process files one by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with Get Metadata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each file individually to fetch details like file name and last modified date.</a:t>
            </a:r>
          </a:p>
        </p:txBody>
      </p:sp>
    </p:spTree>
    <p:extLst>
      <p:ext uri="{BB962C8B-B14F-4D97-AF65-F5344CB8AC3E}">
        <p14:creationId xmlns:p14="http://schemas.microsoft.com/office/powerpoint/2010/main" val="193187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835EB-01B5-2F7C-8754-E6EDAF4D9341}"/>
              </a:ext>
            </a:extLst>
          </p:cNvPr>
          <p:cNvSpPr txBox="1"/>
          <p:nvPr/>
        </p:nvSpPr>
        <p:spPr>
          <a:xfrm>
            <a:off x="603315" y="433625"/>
            <a:ext cx="484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Get Metadata Activity: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E90FF-9D36-86A2-5E59-B2E22978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97" y="2439274"/>
            <a:ext cx="4743040" cy="3985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7AA7B-D338-8E8A-578C-7202F3055955}"/>
              </a:ext>
            </a:extLst>
          </p:cNvPr>
          <p:cNvSpPr txBox="1"/>
          <p:nvPr/>
        </p:nvSpPr>
        <p:spPr>
          <a:xfrm>
            <a:off x="603315" y="956845"/>
            <a:ext cx="92288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Fetch the last modified date of each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Create a new data set pointing to Azure Blob Storage.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Make file names dynamic using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file names dynamically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0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835EB-01B5-2F7C-8754-E6EDAF4D9341}"/>
              </a:ext>
            </a:extLst>
          </p:cNvPr>
          <p:cNvSpPr txBox="1"/>
          <p:nvPr/>
        </p:nvSpPr>
        <p:spPr>
          <a:xfrm>
            <a:off x="603315" y="433625"/>
            <a:ext cx="3378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 Activity: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C1871-9B3B-B9BA-F7DD-CB3F9E77CD28}"/>
              </a:ext>
            </a:extLst>
          </p:cNvPr>
          <p:cNvSpPr txBox="1"/>
          <p:nvPr/>
        </p:nvSpPr>
        <p:spPr>
          <a:xfrm>
            <a:off x="6921632" y="2454121"/>
            <a:ext cx="4833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less(activity(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'Get Metadata2'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00118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output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18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lastModified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formatDateTime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adddays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utcnow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(),</a:t>
            </a:r>
            <a:r>
              <a:rPr lang="en-IN" b="0" dirty="0">
                <a:solidFill>
                  <a:srgbClr val="DD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-10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yyyy-MM-ddThh:mm:ssZ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22234-AABD-73FB-4241-5F3C71F6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7" y="2045617"/>
            <a:ext cx="6024340" cy="3944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309F93-1474-1BB1-2674-9A7808C22649}"/>
              </a:ext>
            </a:extLst>
          </p:cNvPr>
          <p:cNvSpPr txBox="1"/>
          <p:nvPr/>
        </p:nvSpPr>
        <p:spPr>
          <a:xfrm>
            <a:off x="533227" y="1004761"/>
            <a:ext cx="8365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Check if the last modified date is older than 10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Expression: Compare the last modified date with current date minus 10 days.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9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835EB-01B5-2F7C-8754-E6EDAF4D9341}"/>
              </a:ext>
            </a:extLst>
          </p:cNvPr>
          <p:cNvSpPr txBox="1"/>
          <p:nvPr/>
        </p:nvSpPr>
        <p:spPr>
          <a:xfrm>
            <a:off x="603315" y="433625"/>
            <a:ext cx="2546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Activity: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8E7E5-1083-C1D0-6409-2ECF42E23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3" y="2337275"/>
            <a:ext cx="6132063" cy="4173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174A7-8BAD-2572-6581-2082220B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28" y="2984759"/>
            <a:ext cx="3549383" cy="2266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58F47-E8F3-30CD-84F3-A5DF48FA12A5}"/>
              </a:ext>
            </a:extLst>
          </p:cNvPr>
          <p:cNvSpPr txBox="1"/>
          <p:nvPr/>
        </p:nvSpPr>
        <p:spPr>
          <a:xfrm>
            <a:off x="603313" y="859947"/>
            <a:ext cx="97755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Delete files based on the condition.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data set for the Delete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file names dynamic to delete specific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data set with the parameter for dynamic file names.</a:t>
            </a:r>
          </a:p>
        </p:txBody>
      </p:sp>
    </p:spTree>
    <p:extLst>
      <p:ext uri="{BB962C8B-B14F-4D97-AF65-F5344CB8AC3E}">
        <p14:creationId xmlns:p14="http://schemas.microsoft.com/office/powerpoint/2010/main" val="296165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6171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the pipeline to ensure all activities are set up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pipeline and verify the results.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48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 and Execute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204A4-068F-DA69-4070-A82D23DA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22" y="2036754"/>
            <a:ext cx="5051657" cy="45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1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722</TotalTime>
  <Words>394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Consolas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Anjum Shaik</dc:creator>
  <cp:lastModifiedBy>Anjum Shaik</cp:lastModifiedBy>
  <cp:revision>9</cp:revision>
  <dcterms:created xsi:type="dcterms:W3CDTF">2024-06-28T00:01:32Z</dcterms:created>
  <dcterms:modified xsi:type="dcterms:W3CDTF">2024-07-30T11:51:40Z</dcterms:modified>
</cp:coreProperties>
</file>