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57" r:id="rId5"/>
    <p:sldId id="274" r:id="rId6"/>
    <p:sldId id="275" r:id="rId7"/>
    <p:sldId id="267" r:id="rId8"/>
    <p:sldId id="268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1046375"/>
            <a:ext cx="1131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Naming With Dates in Azure Data Factory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914400" y="3063711"/>
            <a:ext cx="8539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naming target files based on pipeline run date in Azure Data Factory.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Load data from SQL table to CSV file with dynamic file naming.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1121790" y="5580668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272613"/>
            <a:ext cx="10699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use case, we will learn how to generate a dynamic filename for a target CSV file using date functions in Azure Data Factory.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TargetFileName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MonthRevenue_TillDate_Starting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(Previous Month EndDate)_Ending(RunDate).csv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19Jul2024: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Date_Starting30Jun2024_Ending19Jul2024.csv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20Jul2024: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Date_Starting30Jun2024_Ending20Jul2024.csv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15Aug2024: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Date_Starting31Jul2024_Ending15Aug2024.csv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05Sep2024: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Date_Starting31Aug2024_Ending05Sep2024.csv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4941218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78667-0A3A-5834-F848-F33E4C1E12DE}"/>
              </a:ext>
            </a:extLst>
          </p:cNvPr>
          <p:cNvSpPr txBox="1"/>
          <p:nvPr/>
        </p:nvSpPr>
        <p:spPr>
          <a:xfrm>
            <a:off x="755715" y="5646659"/>
            <a:ext cx="1121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https://github.com/shaikanjum432/ADF_RealTimeScenarios/tree/main/DynamicFileNamingPipeline</a:t>
            </a:r>
          </a:p>
        </p:txBody>
      </p:sp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71795" y="537327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50446" y="1185220"/>
            <a:ext cx="598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Copy Data activity to move data from SQL to CSV.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0BC49-F08F-D29F-EBA1-E4540EE4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5" y="1956224"/>
            <a:ext cx="8741790" cy="45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00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source dataset pointing to the Azure 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server details, authentication, and table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schema from the 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74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C61A7-8736-9A5F-3575-ED60E055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2313753"/>
            <a:ext cx="6539639" cy="406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22D89-013A-08FB-B6C5-E96DC8A3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13" y="2752627"/>
            <a:ext cx="4517499" cy="30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7257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sink dataset pointing to Azure Data Lake Storage (ADLS) Gen2.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CSV format and provide storage account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file path and container.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 Dataset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96C7B-0CF7-54A5-4980-3932C0B5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58" y="1974739"/>
            <a:ext cx="6273089" cy="44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7051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dynamic content to generate file names based on pipeline run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utcNow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startOfMonth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Naming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41A47-D9D7-8B08-225B-78AA0234D850}"/>
              </a:ext>
            </a:extLst>
          </p:cNvPr>
          <p:cNvSpPr txBox="1"/>
          <p:nvPr/>
        </p:nvSpPr>
        <p:spPr>
          <a:xfrm>
            <a:off x="650448" y="2782615"/>
            <a:ext cx="911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concat(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'MonthRevenue_TillDate_Starting'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,adddays(startOfMonth(utcnow()),</a:t>
            </a:r>
            <a:r>
              <a:rPr lang="en-IN" b="0" dirty="0">
                <a:solidFill>
                  <a:srgbClr val="DD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’ddMMMyyy'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'_Ending'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,formatDateTime(utcnow(),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‘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ddMMMyyyy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'.csv'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49FF7-2BEB-D8BE-66EE-900A67B9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1" y="4183216"/>
            <a:ext cx="745911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84462" y="584462"/>
            <a:ext cx="318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the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28704" y="1107682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pipeline and check the output folder in ADLS.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E6F22-F6C6-26EA-37A2-2AD15863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22" y="1466272"/>
            <a:ext cx="6158595" cy="2418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21336-E57E-B571-ABD6-EF80E424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2" y="3892247"/>
            <a:ext cx="10523456" cy="27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0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565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dynamic file naming in ADF.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changes based on pipeline run date.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598</TotalTime>
  <Words>358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7</cp:revision>
  <dcterms:created xsi:type="dcterms:W3CDTF">2024-06-28T00:01:32Z</dcterms:created>
  <dcterms:modified xsi:type="dcterms:W3CDTF">2024-07-20T11:57:49Z</dcterms:modified>
</cp:coreProperties>
</file>