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77" r:id="rId5"/>
    <p:sldId id="280" r:id="rId6"/>
    <p:sldId id="278" r:id="rId7"/>
    <p:sldId id="279" r:id="rId8"/>
    <p:sldId id="257" r:id="rId9"/>
    <p:sldId id="274" r:id="rId10"/>
    <p:sldId id="275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Shaik" userId="b11276f600940c74" providerId="LiveId" clId="{A7B801D1-DD3B-479A-961E-6CD87D5940BA}"/>
    <pc:docChg chg="modSld">
      <pc:chgData name="Anjum Shaik" userId="b11276f600940c74" providerId="LiveId" clId="{A7B801D1-DD3B-479A-961E-6CD87D5940BA}" dt="2024-07-20T07:16:27.299" v="30"/>
      <pc:docMkLst>
        <pc:docMk/>
      </pc:docMkLst>
      <pc:sldChg chg="modSp mod">
        <pc:chgData name="Anjum Shaik" userId="b11276f600940c74" providerId="LiveId" clId="{A7B801D1-DD3B-479A-961E-6CD87D5940BA}" dt="2024-07-20T07:16:27.299" v="30"/>
        <pc:sldMkLst>
          <pc:docMk/>
          <pc:sldMk cId="2048410097" sldId="264"/>
        </pc:sldMkLst>
        <pc:spChg chg="mod">
          <ac:chgData name="Anjum Shaik" userId="b11276f600940c74" providerId="LiveId" clId="{A7B801D1-DD3B-479A-961E-6CD87D5940BA}" dt="2024-07-20T07:16:27.299" v="30"/>
          <ac:spMkLst>
            <pc:docMk/>
            <pc:sldMk cId="2048410097" sldId="264"/>
            <ac:spMk id="3" creationId="{CE978667-0A3A-5834-F848-F33E4C1E12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332792" y="1159497"/>
            <a:ext cx="11859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Specific File Formats in Azure Data Lake Storage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9389098" y="5626959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  <a:p>
            <a:r>
              <a:rPr lang="en-IN" dirty="0">
                <a:solidFill>
                  <a:srgbClr val="002060"/>
                </a:solidFill>
              </a:rPr>
              <a:t>20</a:t>
            </a:r>
            <a:r>
              <a:rPr lang="en-IN" baseline="30000" dirty="0">
                <a:solidFill>
                  <a:srgbClr val="002060"/>
                </a:solidFill>
              </a:rPr>
              <a:t>th</a:t>
            </a:r>
            <a:r>
              <a:rPr lang="en-IN" dirty="0">
                <a:solidFill>
                  <a:srgbClr val="002060"/>
                </a:solidFill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17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the pipeline to ensure all activities are set up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JSON files are copied to the output folder.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and Execute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43B5A-0771-808A-6F6B-B424E34E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3" y="1871816"/>
            <a:ext cx="5728609" cy="46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835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copied specific files from input to output folder using ADF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requirement using Get Metadata, Filter,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Copy Data activities.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C33A1-24B0-5E0A-F777-593D314F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2" y="3149922"/>
            <a:ext cx="1030748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993452"/>
            <a:ext cx="10699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use case, we copy only files of a specific format (JSON) from one ADLS folder to another using ADF pipeline.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in Input Folder: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CSV files, 3 JSON files.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only JSON files (3 files) to the output folder.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5280586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5836274"/>
            <a:ext cx="1305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https://github.com/shaikanjum432/ADF_RealTimeScenarios/tree/main/CopySpecificFileFormatPipeline_support_live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4A5DA-1026-7223-C129-5433FEF5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6" y="2230388"/>
            <a:ext cx="8583072" cy="3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439817" y="245092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439817" y="768312"/>
            <a:ext cx="112021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 with below activities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Get Metadata activity to retrieve file names from the input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dataset to point to the folder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"Child Items" to get an array of all file names in the folder.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JSON files from the list of files retrieved by the Get Metadata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output of the Get Metadata activity, which is an array of child items (file names).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@item().name to check file names, applying a condition to include only JSON files using the contains function.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each file name retrieved by the Filter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items property to the output of the Filter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dynamic content expression: @activity('Filter').output.value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Data Activity: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activity, add Copy 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source and sink datasets dynamically using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parameter to @item().name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27F45-5F4C-7FBE-1BC8-4C1DB300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335444"/>
            <a:ext cx="9065641" cy="47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44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Activity: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B9709-EE95-1DAB-8853-13FB3D51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22" y="3620096"/>
            <a:ext cx="4725059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763662-DCAB-CEBB-32F9-FFADD39C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" y="1607238"/>
            <a:ext cx="6340903" cy="342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5E4EE-1DB4-20BE-F365-D66D25ECD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22" y="1881298"/>
            <a:ext cx="472505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92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E205E-FF30-8324-27E4-67530EFC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158148"/>
            <a:ext cx="9266549" cy="47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3239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Data Activity: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B9300-7E1D-6964-2316-7D2B3495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8" y="1588384"/>
            <a:ext cx="5638932" cy="3695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DBA4C4-64DB-6390-FDB9-214C3783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8" y="1588384"/>
            <a:ext cx="5638932" cy="37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582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file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file name dynamically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Source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F3FAE-F87F-0EA8-E4DB-E0A0E0E0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9" y="2381862"/>
            <a:ext cx="6828734" cy="363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8E558-D73A-67E6-B2BC-9844DC33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63" y="1225485"/>
            <a:ext cx="4394852" cy="25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397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parameter for the file name in the sink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file name in the output matches the source file name.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Parameterizing Sink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9C841-BC64-C627-A6CA-D2E3F06E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2177590"/>
            <a:ext cx="6962960" cy="3776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A66D65-ED6D-10F6-644B-199484B8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91" y="1871816"/>
            <a:ext cx="5029921" cy="26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707</TotalTime>
  <Words>413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11</cp:revision>
  <dcterms:created xsi:type="dcterms:W3CDTF">2024-06-28T00:01:32Z</dcterms:created>
  <dcterms:modified xsi:type="dcterms:W3CDTF">2024-07-20T15:44:52Z</dcterms:modified>
</cp:coreProperties>
</file>