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64" r:id="rId3"/>
    <p:sldId id="265" r:id="rId4"/>
    <p:sldId id="277" r:id="rId5"/>
    <p:sldId id="278" r:id="rId6"/>
    <p:sldId id="257" r:id="rId7"/>
    <p:sldId id="281" r:id="rId8"/>
    <p:sldId id="280" r:id="rId9"/>
    <p:sldId id="279" r:id="rId10"/>
    <p:sldId id="274" r:id="rId11"/>
    <p:sldId id="275" r:id="rId12"/>
    <p:sldId id="26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um Shaik" userId="b11276f600940c74" providerId="LiveId" clId="{094932E2-B864-44DF-8C06-973A23FFA099}"/>
    <pc:docChg chg="undo redo custSel addSld delSld modSld">
      <pc:chgData name="Anjum Shaik" userId="b11276f600940c74" providerId="LiveId" clId="{094932E2-B864-44DF-8C06-973A23FFA099}" dt="2024-07-23T15:23:39.093" v="617" actId="1076"/>
      <pc:docMkLst>
        <pc:docMk/>
      </pc:docMkLst>
      <pc:sldChg chg="modSp mod setBg">
        <pc:chgData name="Anjum Shaik" userId="b11276f600940c74" providerId="LiveId" clId="{094932E2-B864-44DF-8C06-973A23FFA099}" dt="2024-07-23T15:13:09.817" v="589"/>
        <pc:sldMkLst>
          <pc:docMk/>
          <pc:sldMk cId="2739617259" sldId="256"/>
        </pc:sldMkLst>
        <pc:spChg chg="mod">
          <ac:chgData name="Anjum Shaik" userId="b11276f600940c74" providerId="LiveId" clId="{094932E2-B864-44DF-8C06-973A23FFA099}" dt="2024-07-23T05:54:49.276" v="6" actId="20577"/>
          <ac:spMkLst>
            <pc:docMk/>
            <pc:sldMk cId="2739617259" sldId="256"/>
            <ac:spMk id="4" creationId="{5E08292B-7AA7-3FC4-34BF-FB9B6C5E349B}"/>
          </ac:spMkLst>
        </pc:spChg>
        <pc:spChg chg="mod">
          <ac:chgData name="Anjum Shaik" userId="b11276f600940c74" providerId="LiveId" clId="{094932E2-B864-44DF-8C06-973A23FFA099}" dt="2024-07-23T05:55:00.167" v="12" actId="20577"/>
          <ac:spMkLst>
            <pc:docMk/>
            <pc:sldMk cId="2739617259" sldId="256"/>
            <ac:spMk id="6" creationId="{19BFF2AF-01C9-B2CB-AB2D-6F2256A3D604}"/>
          </ac:spMkLst>
        </pc:spChg>
      </pc:sldChg>
      <pc:sldChg chg="addSp delSp modSp mod">
        <pc:chgData name="Anjum Shaik" userId="b11276f600940c74" providerId="LiveId" clId="{094932E2-B864-44DF-8C06-973A23FFA099}" dt="2024-07-23T14:22:35.526" v="189" actId="20577"/>
        <pc:sldMkLst>
          <pc:docMk/>
          <pc:sldMk cId="2384083192" sldId="257"/>
        </pc:sldMkLst>
        <pc:spChg chg="mod">
          <ac:chgData name="Anjum Shaik" userId="b11276f600940c74" providerId="LiveId" clId="{094932E2-B864-44DF-8C06-973A23FFA099}" dt="2024-07-23T06:15:16.243" v="53" actId="20577"/>
          <ac:spMkLst>
            <pc:docMk/>
            <pc:sldMk cId="2384083192" sldId="257"/>
            <ac:spMk id="3" creationId="{E71F3DBC-08B6-55E0-0A12-DD0C32120FCD}"/>
          </ac:spMkLst>
        </pc:spChg>
        <pc:spChg chg="mod">
          <ac:chgData name="Anjum Shaik" userId="b11276f600940c74" providerId="LiveId" clId="{094932E2-B864-44DF-8C06-973A23FFA099}" dt="2024-07-23T14:22:35.526" v="189" actId="20577"/>
          <ac:spMkLst>
            <pc:docMk/>
            <pc:sldMk cId="2384083192" sldId="257"/>
            <ac:spMk id="6" creationId="{CB4BAFA8-DABD-6DDB-1C6C-B20E6828EA2E}"/>
          </ac:spMkLst>
        </pc:spChg>
        <pc:picChg chg="del">
          <ac:chgData name="Anjum Shaik" userId="b11276f600940c74" providerId="LiveId" clId="{094932E2-B864-44DF-8C06-973A23FFA099}" dt="2024-07-23T05:57:19.179" v="29" actId="478"/>
          <ac:picMkLst>
            <pc:docMk/>
            <pc:sldMk cId="2384083192" sldId="257"/>
            <ac:picMk id="4" creationId="{2EAF3FAE-F87F-0EA8-E4DB-E0A0E0E0B8EE}"/>
          </ac:picMkLst>
        </pc:picChg>
        <pc:picChg chg="add del mod">
          <ac:chgData name="Anjum Shaik" userId="b11276f600940c74" providerId="LiveId" clId="{094932E2-B864-44DF-8C06-973A23FFA099}" dt="2024-07-23T14:22:16.844" v="170" actId="21"/>
          <ac:picMkLst>
            <pc:docMk/>
            <pc:sldMk cId="2384083192" sldId="257"/>
            <ac:picMk id="5" creationId="{A7B0F6F6-74E4-22EA-735A-CEC62C517002}"/>
          </ac:picMkLst>
        </pc:picChg>
        <pc:picChg chg="del">
          <ac:chgData name="Anjum Shaik" userId="b11276f600940c74" providerId="LiveId" clId="{094932E2-B864-44DF-8C06-973A23FFA099}" dt="2024-07-23T05:57:20.309" v="30" actId="478"/>
          <ac:picMkLst>
            <pc:docMk/>
            <pc:sldMk cId="2384083192" sldId="257"/>
            <ac:picMk id="7" creationId="{77A8E558-D73A-67E6-B2BC-9844DC33D3AA}"/>
          </ac:picMkLst>
        </pc:picChg>
        <pc:picChg chg="add mod">
          <ac:chgData name="Anjum Shaik" userId="b11276f600940c74" providerId="LiveId" clId="{094932E2-B864-44DF-8C06-973A23FFA099}" dt="2024-07-23T06:15:57.305" v="61" actId="1076"/>
          <ac:picMkLst>
            <pc:docMk/>
            <pc:sldMk cId="2384083192" sldId="257"/>
            <ac:picMk id="9" creationId="{BB97090F-3DE1-FE4B-1D61-47EDB876FDA8}"/>
          </ac:picMkLst>
        </pc:picChg>
        <pc:picChg chg="add mod">
          <ac:chgData name="Anjum Shaik" userId="b11276f600940c74" providerId="LiveId" clId="{094932E2-B864-44DF-8C06-973A23FFA099}" dt="2024-07-23T14:22:25.670" v="173" actId="14100"/>
          <ac:picMkLst>
            <pc:docMk/>
            <pc:sldMk cId="2384083192" sldId="257"/>
            <ac:picMk id="10" creationId="{A7B0F6F6-74E4-22EA-735A-CEC62C517002}"/>
          </ac:picMkLst>
        </pc:picChg>
      </pc:sldChg>
      <pc:sldChg chg="addSp delSp modSp mod">
        <pc:chgData name="Anjum Shaik" userId="b11276f600940c74" providerId="LiveId" clId="{094932E2-B864-44DF-8C06-973A23FFA099}" dt="2024-07-23T15:23:39.093" v="617" actId="1076"/>
        <pc:sldMkLst>
          <pc:docMk/>
          <pc:sldMk cId="2048410097" sldId="264"/>
        </pc:sldMkLst>
        <pc:spChg chg="del mod">
          <ac:chgData name="Anjum Shaik" userId="b11276f600940c74" providerId="LiveId" clId="{094932E2-B864-44DF-8C06-973A23FFA099}" dt="2024-07-23T05:55:53.503" v="20"/>
          <ac:spMkLst>
            <pc:docMk/>
            <pc:sldMk cId="2048410097" sldId="264"/>
            <ac:spMk id="3" creationId="{CE978667-0A3A-5834-F848-F33E4C1E12DE}"/>
          </ac:spMkLst>
        </pc:spChg>
        <pc:spChg chg="mod">
          <ac:chgData name="Anjum Shaik" userId="b11276f600940c74" providerId="LiveId" clId="{094932E2-B864-44DF-8C06-973A23FFA099}" dt="2024-07-23T05:55:47.217" v="16" actId="12"/>
          <ac:spMkLst>
            <pc:docMk/>
            <pc:sldMk cId="2048410097" sldId="264"/>
            <ac:spMk id="5" creationId="{11F2A153-A8AC-5B42-8568-0BEA142ACA1E}"/>
          </ac:spMkLst>
        </pc:spChg>
        <pc:spChg chg="add">
          <ac:chgData name="Anjum Shaik" userId="b11276f600940c74" providerId="LiveId" clId="{094932E2-B864-44DF-8C06-973A23FFA099}" dt="2024-07-23T05:55:24.073" v="14"/>
          <ac:spMkLst>
            <pc:docMk/>
            <pc:sldMk cId="2048410097" sldId="264"/>
            <ac:spMk id="6" creationId="{7548C3D2-1197-1334-F2B0-8C1BC68BC992}"/>
          </ac:spMkLst>
        </pc:spChg>
        <pc:spChg chg="add mod">
          <ac:chgData name="Anjum Shaik" userId="b11276f600940c74" providerId="LiveId" clId="{094932E2-B864-44DF-8C06-973A23FFA099}" dt="2024-07-23T15:23:39.093" v="617" actId="1076"/>
          <ac:spMkLst>
            <pc:docMk/>
            <pc:sldMk cId="2048410097" sldId="264"/>
            <ac:spMk id="16" creationId="{39BE272E-F210-1B20-8067-A64D1CDC3DFE}"/>
          </ac:spMkLst>
        </pc:spChg>
        <pc:picChg chg="del">
          <ac:chgData name="Anjum Shaik" userId="b11276f600940c74" providerId="LiveId" clId="{094932E2-B864-44DF-8C06-973A23FFA099}" dt="2024-07-23T05:55:48.549" v="17" actId="478"/>
          <ac:picMkLst>
            <pc:docMk/>
            <pc:sldMk cId="2048410097" sldId="264"/>
            <ac:picMk id="8" creationId="{F614A5DA-1026-7223-C129-5433FEF5953C}"/>
          </ac:picMkLst>
        </pc:picChg>
        <pc:picChg chg="add mod">
          <ac:chgData name="Anjum Shaik" userId="b11276f600940c74" providerId="LiveId" clId="{094932E2-B864-44DF-8C06-973A23FFA099}" dt="2024-07-23T15:17:46.495" v="594" actId="1076"/>
          <ac:picMkLst>
            <pc:docMk/>
            <pc:sldMk cId="2048410097" sldId="264"/>
            <ac:picMk id="9" creationId="{B8A3650E-5BCB-36BD-C838-5A5C68ED0447}"/>
          </ac:picMkLst>
        </pc:picChg>
        <pc:picChg chg="add mod">
          <ac:chgData name="Anjum Shaik" userId="b11276f600940c74" providerId="LiveId" clId="{094932E2-B864-44DF-8C06-973A23FFA099}" dt="2024-07-23T15:18:49.038" v="605" actId="1076"/>
          <ac:picMkLst>
            <pc:docMk/>
            <pc:sldMk cId="2048410097" sldId="264"/>
            <ac:picMk id="11" creationId="{6BB63F5C-D69C-C0E6-A551-F1C891E4E4FA}"/>
          </ac:picMkLst>
        </pc:picChg>
        <pc:picChg chg="add mod">
          <ac:chgData name="Anjum Shaik" userId="b11276f600940c74" providerId="LiveId" clId="{094932E2-B864-44DF-8C06-973A23FFA099}" dt="2024-07-23T15:19:15.879" v="613" actId="1076"/>
          <ac:picMkLst>
            <pc:docMk/>
            <pc:sldMk cId="2048410097" sldId="264"/>
            <ac:picMk id="13" creationId="{39772D2D-9078-5A2B-D809-EC3D1B8A1159}"/>
          </ac:picMkLst>
        </pc:picChg>
        <pc:picChg chg="add mod">
          <ac:chgData name="Anjum Shaik" userId="b11276f600940c74" providerId="LiveId" clId="{094932E2-B864-44DF-8C06-973A23FFA099}" dt="2024-07-23T15:19:20.078" v="614" actId="1076"/>
          <ac:picMkLst>
            <pc:docMk/>
            <pc:sldMk cId="2048410097" sldId="264"/>
            <ac:picMk id="15" creationId="{1A4811B0-46B3-BA26-F123-DA9FB977576B}"/>
          </ac:picMkLst>
        </pc:picChg>
      </pc:sldChg>
      <pc:sldChg chg="addSp modSp mod">
        <pc:chgData name="Anjum Shaik" userId="b11276f600940c74" providerId="LiveId" clId="{094932E2-B864-44DF-8C06-973A23FFA099}" dt="2024-07-23T14:17:56.964" v="112" actId="1076"/>
        <pc:sldMkLst>
          <pc:docMk/>
          <pc:sldMk cId="2282542989" sldId="265"/>
        </pc:sldMkLst>
        <pc:spChg chg="add">
          <ac:chgData name="Anjum Shaik" userId="b11276f600940c74" providerId="LiveId" clId="{094932E2-B864-44DF-8C06-973A23FFA099}" dt="2024-07-23T14:12:24.566" v="80"/>
          <ac:spMkLst>
            <pc:docMk/>
            <pc:sldMk cId="2282542989" sldId="265"/>
            <ac:spMk id="2" creationId="{F5AF6C30-9987-9494-B8CE-5F0F62A07E51}"/>
          </ac:spMkLst>
        </pc:spChg>
        <pc:spChg chg="mod">
          <ac:chgData name="Anjum Shaik" userId="b11276f600940c74" providerId="LiveId" clId="{094932E2-B864-44DF-8C06-973A23FFA099}" dt="2024-07-23T14:17:56.964" v="112" actId="1076"/>
          <ac:spMkLst>
            <pc:docMk/>
            <pc:sldMk cId="2282542989" sldId="265"/>
            <ac:spMk id="4" creationId="{5E08292B-7AA7-3FC4-34BF-FB9B6C5E349B}"/>
          </ac:spMkLst>
        </pc:spChg>
        <pc:spChg chg="mod">
          <ac:chgData name="Anjum Shaik" userId="b11276f600940c74" providerId="LiveId" clId="{094932E2-B864-44DF-8C06-973A23FFA099}" dt="2024-07-23T14:17:53.295" v="111" actId="1076"/>
          <ac:spMkLst>
            <pc:docMk/>
            <pc:sldMk cId="2282542989" sldId="265"/>
            <ac:spMk id="5" creationId="{11F2A153-A8AC-5B42-8568-0BEA142ACA1E}"/>
          </ac:spMkLst>
        </pc:spChg>
      </pc:sldChg>
      <pc:sldChg chg="addSp delSp modSp mod">
        <pc:chgData name="Anjum Shaik" userId="b11276f600940c74" providerId="LiveId" clId="{094932E2-B864-44DF-8C06-973A23FFA099}" dt="2024-07-23T15:12:09.711" v="588" actId="20577"/>
        <pc:sldMkLst>
          <pc:docMk/>
          <pc:sldMk cId="3171484606" sldId="268"/>
        </pc:sldMkLst>
        <pc:spChg chg="mod">
          <ac:chgData name="Anjum Shaik" userId="b11276f600940c74" providerId="LiveId" clId="{094932E2-B864-44DF-8C06-973A23FFA099}" dt="2024-07-23T15:12:09.711" v="588" actId="20577"/>
          <ac:spMkLst>
            <pc:docMk/>
            <pc:sldMk cId="3171484606" sldId="268"/>
            <ac:spMk id="5" creationId="{11F2A153-A8AC-5B42-8568-0BEA142ACA1E}"/>
          </ac:spMkLst>
        </pc:spChg>
        <pc:picChg chg="add mod">
          <ac:chgData name="Anjum Shaik" userId="b11276f600940c74" providerId="LiveId" clId="{094932E2-B864-44DF-8C06-973A23FFA099}" dt="2024-07-23T15:11:13.362" v="575" actId="1076"/>
          <ac:picMkLst>
            <pc:docMk/>
            <pc:sldMk cId="3171484606" sldId="268"/>
            <ac:picMk id="3" creationId="{FA211569-36EB-0C22-0D3E-B00855679BD5}"/>
          </ac:picMkLst>
        </pc:picChg>
        <pc:picChg chg="del">
          <ac:chgData name="Anjum Shaik" userId="b11276f600940c74" providerId="LiveId" clId="{094932E2-B864-44DF-8C06-973A23FFA099}" dt="2024-07-23T05:57:28.834" v="34" actId="478"/>
          <ac:picMkLst>
            <pc:docMk/>
            <pc:sldMk cId="3171484606" sldId="268"/>
            <ac:picMk id="4" creationId="{059C33A1-24B0-5E0A-F777-593D314F4C57}"/>
          </ac:picMkLst>
        </pc:picChg>
      </pc:sldChg>
      <pc:sldChg chg="addSp delSp modSp mod">
        <pc:chgData name="Anjum Shaik" userId="b11276f600940c74" providerId="LiveId" clId="{094932E2-B864-44DF-8C06-973A23FFA099}" dt="2024-07-23T15:08:06.724" v="567" actId="1076"/>
        <pc:sldMkLst>
          <pc:docMk/>
          <pc:sldMk cId="575214027" sldId="274"/>
        </pc:sldMkLst>
        <pc:spChg chg="del mod">
          <ac:chgData name="Anjum Shaik" userId="b11276f600940c74" providerId="LiveId" clId="{094932E2-B864-44DF-8C06-973A23FFA099}" dt="2024-07-23T15:07:45.283" v="562" actId="478"/>
          <ac:spMkLst>
            <pc:docMk/>
            <pc:sldMk cId="575214027" sldId="274"/>
            <ac:spMk id="3" creationId="{E71F3DBC-08B6-55E0-0A12-DD0C32120FCD}"/>
          </ac:spMkLst>
        </pc:spChg>
        <pc:spChg chg="del mod">
          <ac:chgData name="Anjum Shaik" userId="b11276f600940c74" providerId="LiveId" clId="{094932E2-B864-44DF-8C06-973A23FFA099}" dt="2024-07-23T15:07:42.447" v="561" actId="478"/>
          <ac:spMkLst>
            <pc:docMk/>
            <pc:sldMk cId="575214027" sldId="274"/>
            <ac:spMk id="6" creationId="{CB4BAFA8-DABD-6DDB-1C6C-B20E6828EA2E}"/>
          </ac:spMkLst>
        </pc:spChg>
        <pc:picChg chg="del">
          <ac:chgData name="Anjum Shaik" userId="b11276f600940c74" providerId="LiveId" clId="{094932E2-B864-44DF-8C06-973A23FFA099}" dt="2024-07-23T05:57:22.674" v="31" actId="478"/>
          <ac:picMkLst>
            <pc:docMk/>
            <pc:sldMk cId="575214027" sldId="274"/>
            <ac:picMk id="4" creationId="{B7E9C841-BC64-C627-A6CA-D2E3F06EC59E}"/>
          </ac:picMkLst>
        </pc:picChg>
        <pc:picChg chg="add del mod">
          <ac:chgData name="Anjum Shaik" userId="b11276f600940c74" providerId="LiveId" clId="{094932E2-B864-44DF-8C06-973A23FFA099}" dt="2024-07-23T15:04:09.806" v="544" actId="21"/>
          <ac:picMkLst>
            <pc:docMk/>
            <pc:sldMk cId="575214027" sldId="274"/>
            <ac:picMk id="5" creationId="{47768CA2-8F72-BD86-A0BE-E2E897D61E0D}"/>
          </ac:picMkLst>
        </pc:picChg>
        <pc:picChg chg="add del mod">
          <ac:chgData name="Anjum Shaik" userId="b11276f600940c74" providerId="LiveId" clId="{094932E2-B864-44DF-8C06-973A23FFA099}" dt="2024-07-23T15:06:32.108" v="557" actId="478"/>
          <ac:picMkLst>
            <pc:docMk/>
            <pc:sldMk cId="575214027" sldId="274"/>
            <ac:picMk id="7" creationId="{47768CA2-8F72-BD86-A0BE-E2E897D61E0D}"/>
          </ac:picMkLst>
        </pc:picChg>
        <pc:picChg chg="del">
          <ac:chgData name="Anjum Shaik" userId="b11276f600940c74" providerId="LiveId" clId="{094932E2-B864-44DF-8C06-973A23FFA099}" dt="2024-07-23T05:57:23.686" v="32" actId="478"/>
          <ac:picMkLst>
            <pc:docMk/>
            <pc:sldMk cId="575214027" sldId="274"/>
            <ac:picMk id="9" creationId="{26A66D65-ED6D-10F6-644B-199484B8C389}"/>
          </ac:picMkLst>
        </pc:picChg>
        <pc:picChg chg="add mod">
          <ac:chgData name="Anjum Shaik" userId="b11276f600940c74" providerId="LiveId" clId="{094932E2-B864-44DF-8C06-973A23FFA099}" dt="2024-07-23T15:08:06.724" v="567" actId="1076"/>
          <ac:picMkLst>
            <pc:docMk/>
            <pc:sldMk cId="575214027" sldId="274"/>
            <ac:picMk id="10" creationId="{D8F759C6-9618-DB1F-632F-8AE8D0BC910F}"/>
          </ac:picMkLst>
        </pc:picChg>
      </pc:sldChg>
      <pc:sldChg chg="addSp delSp modSp mod">
        <pc:chgData name="Anjum Shaik" userId="b11276f600940c74" providerId="LiveId" clId="{094932E2-B864-44DF-8C06-973A23FFA099}" dt="2024-07-23T15:10:23.705" v="571" actId="1076"/>
        <pc:sldMkLst>
          <pc:docMk/>
          <pc:sldMk cId="3557641082" sldId="275"/>
        </pc:sldMkLst>
        <pc:spChg chg="mod">
          <ac:chgData name="Anjum Shaik" userId="b11276f600940c74" providerId="LiveId" clId="{094932E2-B864-44DF-8C06-973A23FFA099}" dt="2024-07-23T15:09:03.887" v="568"/>
          <ac:spMkLst>
            <pc:docMk/>
            <pc:sldMk cId="3557641082" sldId="275"/>
            <ac:spMk id="6" creationId="{CB4BAFA8-DABD-6DDB-1C6C-B20E6828EA2E}"/>
          </ac:spMkLst>
        </pc:spChg>
        <pc:picChg chg="add mod">
          <ac:chgData name="Anjum Shaik" userId="b11276f600940c74" providerId="LiveId" clId="{094932E2-B864-44DF-8C06-973A23FFA099}" dt="2024-07-23T15:10:23.705" v="571" actId="1076"/>
          <ac:picMkLst>
            <pc:docMk/>
            <pc:sldMk cId="3557641082" sldId="275"/>
            <ac:picMk id="4" creationId="{B118C1F4-9D58-E5C8-6A7A-E5DED27A829E}"/>
          </ac:picMkLst>
        </pc:picChg>
        <pc:picChg chg="del">
          <ac:chgData name="Anjum Shaik" userId="b11276f600940c74" providerId="LiveId" clId="{094932E2-B864-44DF-8C06-973A23FFA099}" dt="2024-07-23T05:57:26.795" v="33" actId="478"/>
          <ac:picMkLst>
            <pc:docMk/>
            <pc:sldMk cId="3557641082" sldId="275"/>
            <ac:picMk id="5" creationId="{50343B5A-0771-808A-6F6B-B424E34E3EA7}"/>
          </ac:picMkLst>
        </pc:picChg>
      </pc:sldChg>
      <pc:sldChg chg="addSp delSp modSp mod">
        <pc:chgData name="Anjum Shaik" userId="b11276f600940c74" providerId="LiveId" clId="{094932E2-B864-44DF-8C06-973A23FFA099}" dt="2024-07-23T14:15:32.188" v="107" actId="113"/>
        <pc:sldMkLst>
          <pc:docMk/>
          <pc:sldMk cId="2863100369" sldId="277"/>
        </pc:sldMkLst>
        <pc:spChg chg="add mod">
          <ac:chgData name="Anjum Shaik" userId="b11276f600940c74" providerId="LiveId" clId="{094932E2-B864-44DF-8C06-973A23FFA099}" dt="2024-07-23T14:15:32.188" v="107" actId="113"/>
          <ac:spMkLst>
            <pc:docMk/>
            <pc:sldMk cId="2863100369" sldId="277"/>
            <ac:spMk id="6" creationId="{2BA9366A-B0BC-3214-89EC-308433B5E1C5}"/>
          </ac:spMkLst>
        </pc:spChg>
        <pc:picChg chg="add mod">
          <ac:chgData name="Anjum Shaik" userId="b11276f600940c74" providerId="LiveId" clId="{094932E2-B864-44DF-8C06-973A23FFA099}" dt="2024-07-23T14:15:28.088" v="106" actId="1076"/>
          <ac:picMkLst>
            <pc:docMk/>
            <pc:sldMk cId="2863100369" sldId="277"/>
            <ac:picMk id="3" creationId="{C6E9F65F-76F3-8451-EC4F-FFC752868CCB}"/>
          </ac:picMkLst>
        </pc:picChg>
        <pc:picChg chg="del">
          <ac:chgData name="Anjum Shaik" userId="b11276f600940c74" providerId="LiveId" clId="{094932E2-B864-44DF-8C06-973A23FFA099}" dt="2024-07-23T05:57:05.325" v="22" actId="478"/>
          <ac:picMkLst>
            <pc:docMk/>
            <pc:sldMk cId="2863100369" sldId="277"/>
            <ac:picMk id="4" creationId="{27027F45-5F4C-7FBE-1BC8-4C1DB3005ED4}"/>
          </ac:picMkLst>
        </pc:picChg>
        <pc:picChg chg="add mod">
          <ac:chgData name="Anjum Shaik" userId="b11276f600940c74" providerId="LiveId" clId="{094932E2-B864-44DF-8C06-973A23FFA099}" dt="2024-07-23T06:09:47.272" v="42"/>
          <ac:picMkLst>
            <pc:docMk/>
            <pc:sldMk cId="2863100369" sldId="277"/>
            <ac:picMk id="5" creationId="{C99D0957-2D96-715E-6B4F-49FBE0DDAEA8}"/>
          </ac:picMkLst>
        </pc:picChg>
      </pc:sldChg>
      <pc:sldChg chg="addSp delSp modSp del mod">
        <pc:chgData name="Anjum Shaik" userId="b11276f600940c74" providerId="LiveId" clId="{094932E2-B864-44DF-8C06-973A23FFA099}" dt="2024-07-23T06:09:57.433" v="44" actId="2696"/>
        <pc:sldMkLst>
          <pc:docMk/>
          <pc:sldMk cId="1931877979" sldId="278"/>
        </pc:sldMkLst>
        <pc:picChg chg="add del mod">
          <ac:chgData name="Anjum Shaik" userId="b11276f600940c74" providerId="LiveId" clId="{094932E2-B864-44DF-8C06-973A23FFA099}" dt="2024-07-23T06:09:53.510" v="43" actId="21"/>
          <ac:picMkLst>
            <pc:docMk/>
            <pc:sldMk cId="1931877979" sldId="278"/>
            <ac:picMk id="4" creationId="{C99D0957-2D96-715E-6B4F-49FBE0DDAEA8}"/>
          </ac:picMkLst>
        </pc:picChg>
        <pc:picChg chg="del">
          <ac:chgData name="Anjum Shaik" userId="b11276f600940c74" providerId="LiveId" clId="{094932E2-B864-44DF-8C06-973A23FFA099}" dt="2024-07-23T05:57:11.966" v="26" actId="478"/>
          <ac:picMkLst>
            <pc:docMk/>
            <pc:sldMk cId="1931877979" sldId="278"/>
            <ac:picMk id="8" creationId="{304E205E-FF30-8324-27E4-67530EFCC42A}"/>
          </ac:picMkLst>
        </pc:picChg>
      </pc:sldChg>
      <pc:sldChg chg="addSp modSp add mod">
        <pc:chgData name="Anjum Shaik" userId="b11276f600940c74" providerId="LiveId" clId="{094932E2-B864-44DF-8C06-973A23FFA099}" dt="2024-07-23T14:19:25.252" v="128" actId="20577"/>
        <pc:sldMkLst>
          <pc:docMk/>
          <pc:sldMk cId="2956469946" sldId="278"/>
        </pc:sldMkLst>
        <pc:spChg chg="add mod">
          <ac:chgData name="Anjum Shaik" userId="b11276f600940c74" providerId="LiveId" clId="{094932E2-B864-44DF-8C06-973A23FFA099}" dt="2024-07-23T14:19:25.252" v="128" actId="20577"/>
          <ac:spMkLst>
            <pc:docMk/>
            <pc:sldMk cId="2956469946" sldId="278"/>
            <ac:spMk id="3" creationId="{32414228-9B92-FFDB-CB53-E180AAB1F5AB}"/>
          </ac:spMkLst>
        </pc:spChg>
        <pc:picChg chg="mod">
          <ac:chgData name="Anjum Shaik" userId="b11276f600940c74" providerId="LiveId" clId="{094932E2-B864-44DF-8C06-973A23FFA099}" dt="2024-07-23T14:19:19.640" v="127" actId="1076"/>
          <ac:picMkLst>
            <pc:docMk/>
            <pc:sldMk cId="2956469946" sldId="278"/>
            <ac:picMk id="4" creationId="{C99D0957-2D96-715E-6B4F-49FBE0DDAEA8}"/>
          </ac:picMkLst>
        </pc:picChg>
      </pc:sldChg>
      <pc:sldChg chg="addSp delSp modSp add mod">
        <pc:chgData name="Anjum Shaik" userId="b11276f600940c74" providerId="LiveId" clId="{094932E2-B864-44DF-8C06-973A23FFA099}" dt="2024-07-23T15:06:37.101" v="559" actId="1076"/>
        <pc:sldMkLst>
          <pc:docMk/>
          <pc:sldMk cId="757855359" sldId="279"/>
        </pc:sldMkLst>
        <pc:spChg chg="mod">
          <ac:chgData name="Anjum Shaik" userId="b11276f600940c74" providerId="LiveId" clId="{094932E2-B864-44DF-8C06-973A23FFA099}" dt="2024-07-23T14:24:38.386" v="245"/>
          <ac:spMkLst>
            <pc:docMk/>
            <pc:sldMk cId="757855359" sldId="279"/>
            <ac:spMk id="2" creationId="{762835EB-01B5-2F7C-8754-E6EDAF4D9341}"/>
          </ac:spMkLst>
        </pc:spChg>
        <pc:spChg chg="add mod">
          <ac:chgData name="Anjum Shaik" userId="b11276f600940c74" providerId="LiveId" clId="{094932E2-B864-44DF-8C06-973A23FFA099}" dt="2024-07-23T14:55:05.506" v="532" actId="20577"/>
          <ac:spMkLst>
            <pc:docMk/>
            <pc:sldMk cId="757855359" sldId="279"/>
            <ac:spMk id="3" creationId="{AA2D4620-55D9-E723-0BE1-85E73159BD55}"/>
          </ac:spMkLst>
        </pc:spChg>
        <pc:spChg chg="add mod">
          <ac:chgData name="Anjum Shaik" userId="b11276f600940c74" providerId="LiveId" clId="{094932E2-B864-44DF-8C06-973A23FFA099}" dt="2024-07-23T15:04:03.982" v="543" actId="14100"/>
          <ac:spMkLst>
            <pc:docMk/>
            <pc:sldMk cId="757855359" sldId="279"/>
            <ac:spMk id="4" creationId="{6B51C42D-4D76-D3AE-C645-5478AE565EC1}"/>
          </ac:spMkLst>
        </pc:spChg>
        <pc:picChg chg="add del mod">
          <ac:chgData name="Anjum Shaik" userId="b11276f600940c74" providerId="LiveId" clId="{094932E2-B864-44DF-8C06-973A23FFA099}" dt="2024-07-23T15:05:26.422" v="553" actId="21"/>
          <ac:picMkLst>
            <pc:docMk/>
            <pc:sldMk cId="757855359" sldId="279"/>
            <ac:picMk id="5" creationId="{47768CA2-8F72-BD86-A0BE-E2E897D61E0D}"/>
          </ac:picMkLst>
        </pc:picChg>
        <pc:picChg chg="add mod">
          <ac:chgData name="Anjum Shaik" userId="b11276f600940c74" providerId="LiveId" clId="{094932E2-B864-44DF-8C06-973A23FFA099}" dt="2024-07-23T15:06:37.101" v="559" actId="1076"/>
          <ac:picMkLst>
            <pc:docMk/>
            <pc:sldMk cId="757855359" sldId="279"/>
            <ac:picMk id="7" creationId="{AB7B0201-1F69-30CA-7DEB-E97044B628A0}"/>
          </ac:picMkLst>
        </pc:picChg>
      </pc:sldChg>
      <pc:sldChg chg="delSp del mod">
        <pc:chgData name="Anjum Shaik" userId="b11276f600940c74" providerId="LiveId" clId="{094932E2-B864-44DF-8C06-973A23FFA099}" dt="2024-07-23T06:17:49.883" v="73" actId="2696"/>
        <pc:sldMkLst>
          <pc:docMk/>
          <pc:sldMk cId="2017709806" sldId="279"/>
        </pc:sldMkLst>
        <pc:picChg chg="del">
          <ac:chgData name="Anjum Shaik" userId="b11276f600940c74" providerId="LiveId" clId="{094932E2-B864-44DF-8C06-973A23FFA099}" dt="2024-07-23T05:57:14.921" v="27" actId="478"/>
          <ac:picMkLst>
            <pc:docMk/>
            <pc:sldMk cId="2017709806" sldId="279"/>
            <ac:picMk id="8" creationId="{4C0B9300-7E1D-6964-2316-7D2B349550A3}"/>
          </ac:picMkLst>
        </pc:picChg>
        <pc:picChg chg="del">
          <ac:chgData name="Anjum Shaik" userId="b11276f600940c74" providerId="LiveId" clId="{094932E2-B864-44DF-8C06-973A23FFA099}" dt="2024-07-23T05:57:16.072" v="28" actId="478"/>
          <ac:picMkLst>
            <pc:docMk/>
            <pc:sldMk cId="2017709806" sldId="279"/>
            <ac:picMk id="10" creationId="{31DBA4C4-64DB-6390-FDB9-214C37831F7F}"/>
          </ac:picMkLst>
        </pc:picChg>
      </pc:sldChg>
      <pc:sldChg chg="addSp modSp add mod">
        <pc:chgData name="Anjum Shaik" userId="b11276f600940c74" providerId="LiveId" clId="{094932E2-B864-44DF-8C06-973A23FFA099}" dt="2024-07-23T14:24:20.466" v="240" actId="1076"/>
        <pc:sldMkLst>
          <pc:docMk/>
          <pc:sldMk cId="147742629" sldId="280"/>
        </pc:sldMkLst>
        <pc:spChg chg="add mod">
          <ac:chgData name="Anjum Shaik" userId="b11276f600940c74" providerId="LiveId" clId="{094932E2-B864-44DF-8C06-973A23FFA099}" dt="2024-07-23T14:24:13.297" v="239" actId="113"/>
          <ac:spMkLst>
            <pc:docMk/>
            <pc:sldMk cId="147742629" sldId="280"/>
            <ac:spMk id="5" creationId="{5954CF77-DF6C-BDDC-913C-D150ED1553E4}"/>
          </ac:spMkLst>
        </pc:spChg>
        <pc:picChg chg="add mod">
          <ac:chgData name="Anjum Shaik" userId="b11276f600940c74" providerId="LiveId" clId="{094932E2-B864-44DF-8C06-973A23FFA099}" dt="2024-07-23T14:24:20.466" v="240" actId="1076"/>
          <ac:picMkLst>
            <pc:docMk/>
            <pc:sldMk cId="147742629" sldId="280"/>
            <ac:picMk id="4" creationId="{AFDAFAA9-6582-0606-3CAE-945E17CE1689}"/>
          </ac:picMkLst>
        </pc:picChg>
      </pc:sldChg>
      <pc:sldChg chg="delSp del mod">
        <pc:chgData name="Anjum Shaik" userId="b11276f600940c74" providerId="LiveId" clId="{094932E2-B864-44DF-8C06-973A23FFA099}" dt="2024-07-23T06:17:43.041" v="71" actId="2696"/>
        <pc:sldMkLst>
          <pc:docMk/>
          <pc:sldMk cId="4184961472" sldId="280"/>
        </pc:sldMkLst>
        <pc:picChg chg="del">
          <ac:chgData name="Anjum Shaik" userId="b11276f600940c74" providerId="LiveId" clId="{094932E2-B864-44DF-8C06-973A23FFA099}" dt="2024-07-23T05:57:09.738" v="25" actId="478"/>
          <ac:picMkLst>
            <pc:docMk/>
            <pc:sldMk cId="4184961472" sldId="280"/>
            <ac:picMk id="10" creationId="{3D6B9709-EE95-1DAB-8853-13FB3D51E685}"/>
          </ac:picMkLst>
        </pc:picChg>
        <pc:picChg chg="del">
          <ac:chgData name="Anjum Shaik" userId="b11276f600940c74" providerId="LiveId" clId="{094932E2-B864-44DF-8C06-973A23FFA099}" dt="2024-07-23T05:57:07.469" v="23" actId="478"/>
          <ac:picMkLst>
            <pc:docMk/>
            <pc:sldMk cId="4184961472" sldId="280"/>
            <ac:picMk id="12" creationId="{61763662-DCAB-CEBB-32F9-FFADD39CCE31}"/>
          </ac:picMkLst>
        </pc:picChg>
        <pc:picChg chg="del">
          <ac:chgData name="Anjum Shaik" userId="b11276f600940c74" providerId="LiveId" clId="{094932E2-B864-44DF-8C06-973A23FFA099}" dt="2024-07-23T05:57:08.644" v="24" actId="478"/>
          <ac:picMkLst>
            <pc:docMk/>
            <pc:sldMk cId="4184961472" sldId="280"/>
            <ac:picMk id="14" creationId="{68F5E4EE-1DB4-20BE-F365-D66D25ECDB86}"/>
          </ac:picMkLst>
        </pc:picChg>
      </pc:sldChg>
      <pc:sldChg chg="addSp delSp modSp add del mod">
        <pc:chgData name="Anjum Shaik" userId="b11276f600940c74" providerId="LiveId" clId="{094932E2-B864-44DF-8C06-973A23FFA099}" dt="2024-07-23T06:17:34.244" v="69" actId="2696"/>
        <pc:sldMkLst>
          <pc:docMk/>
          <pc:sldMk cId="110145769" sldId="281"/>
        </pc:sldMkLst>
        <pc:spChg chg="mod">
          <ac:chgData name="Anjum Shaik" userId="b11276f600940c74" providerId="LiveId" clId="{094932E2-B864-44DF-8C06-973A23FFA099}" dt="2024-07-23T06:17:11.034" v="64" actId="20577"/>
          <ac:spMkLst>
            <pc:docMk/>
            <pc:sldMk cId="110145769" sldId="281"/>
            <ac:spMk id="8" creationId="{B46F6D16-40AF-5E78-7DAC-6561EF9831D2}"/>
          </ac:spMkLst>
        </pc:spChg>
        <pc:picChg chg="del">
          <ac:chgData name="Anjum Shaik" userId="b11276f600940c74" providerId="LiveId" clId="{094932E2-B864-44DF-8C06-973A23FFA099}" dt="2024-07-23T06:17:13.993" v="65" actId="478"/>
          <ac:picMkLst>
            <pc:docMk/>
            <pc:sldMk cId="110145769" sldId="281"/>
            <ac:picMk id="3" creationId="{C6E9F65F-76F3-8451-EC4F-FFC752868CCB}"/>
          </ac:picMkLst>
        </pc:picChg>
        <pc:picChg chg="add mod">
          <ac:chgData name="Anjum Shaik" userId="b11276f600940c74" providerId="LiveId" clId="{094932E2-B864-44DF-8C06-973A23FFA099}" dt="2024-07-23T06:17:28.944" v="68" actId="1076"/>
          <ac:picMkLst>
            <pc:docMk/>
            <pc:sldMk cId="110145769" sldId="281"/>
            <ac:picMk id="4" creationId="{4F2CA089-C297-D72A-D495-ACBC195B1332}"/>
          </ac:picMkLst>
        </pc:picChg>
      </pc:sldChg>
      <pc:sldChg chg="addSp modSp add mod">
        <pc:chgData name="Anjum Shaik" userId="b11276f600940c74" providerId="LiveId" clId="{094932E2-B864-44DF-8C06-973A23FFA099}" dt="2024-07-23T14:22:59.302" v="195" actId="1076"/>
        <pc:sldMkLst>
          <pc:docMk/>
          <pc:sldMk cId="977740806" sldId="281"/>
        </pc:sldMkLst>
        <pc:spChg chg="add mod">
          <ac:chgData name="Anjum Shaik" userId="b11276f600940c74" providerId="LiveId" clId="{094932E2-B864-44DF-8C06-973A23FFA099}" dt="2024-07-23T14:22:52.844" v="193" actId="1076"/>
          <ac:spMkLst>
            <pc:docMk/>
            <pc:sldMk cId="977740806" sldId="281"/>
            <ac:spMk id="2" creationId="{99EAD880-407E-ED9D-BCCD-1072D0A2EB26}"/>
          </ac:spMkLst>
        </pc:spChg>
        <pc:spChg chg="add">
          <ac:chgData name="Anjum Shaik" userId="b11276f600940c74" providerId="LiveId" clId="{094932E2-B864-44DF-8C06-973A23FFA099}" dt="2024-07-23T14:20:54.874" v="143"/>
          <ac:spMkLst>
            <pc:docMk/>
            <pc:sldMk cId="977740806" sldId="281"/>
            <ac:spMk id="3" creationId="{DDE040CE-3F5A-BA1A-4CAB-65014A3C69D1}"/>
          </ac:spMkLst>
        </pc:spChg>
        <pc:picChg chg="mod">
          <ac:chgData name="Anjum Shaik" userId="b11276f600940c74" providerId="LiveId" clId="{094932E2-B864-44DF-8C06-973A23FFA099}" dt="2024-07-23T14:22:59.302" v="195" actId="1076"/>
          <ac:picMkLst>
            <pc:docMk/>
            <pc:sldMk cId="977740806" sldId="281"/>
            <ac:picMk id="4" creationId="{4F2CA089-C297-D72A-D495-ACBC195B1332}"/>
          </ac:picMkLst>
        </pc:picChg>
      </pc:sldChg>
      <pc:sldChg chg="add del">
        <pc:chgData name="Anjum Shaik" userId="b11276f600940c74" providerId="LiveId" clId="{094932E2-B864-44DF-8C06-973A23FFA099}" dt="2024-07-23T15:05:22.122" v="551"/>
        <pc:sldMkLst>
          <pc:docMk/>
          <pc:sldMk cId="1657725204" sldId="282"/>
        </pc:sldMkLst>
      </pc:sldChg>
    </pc:docChg>
  </pc:docChgLst>
  <pc:docChgLst>
    <pc:chgData name="Anjum Shaik" userId="b11276f600940c74" providerId="LiveId" clId="{A7B801D1-DD3B-479A-961E-6CD87D5940BA}"/>
    <pc:docChg chg="modSld">
      <pc:chgData name="Anjum Shaik" userId="b11276f600940c74" providerId="LiveId" clId="{A7B801D1-DD3B-479A-961E-6CD87D5940BA}" dt="2024-07-20T07:16:27.299" v="30"/>
      <pc:docMkLst>
        <pc:docMk/>
      </pc:docMkLst>
      <pc:sldChg chg="modSp mod">
        <pc:chgData name="Anjum Shaik" userId="b11276f600940c74" providerId="LiveId" clId="{A7B801D1-DD3B-479A-961E-6CD87D5940BA}" dt="2024-07-20T07:16:27.299" v="30"/>
        <pc:sldMkLst>
          <pc:docMk/>
          <pc:sldMk cId="2048410097" sldId="264"/>
        </pc:sldMkLst>
        <pc:spChg chg="mod">
          <ac:chgData name="Anjum Shaik" userId="b11276f600940c74" providerId="LiveId" clId="{A7B801D1-DD3B-479A-961E-6CD87D5940BA}" dt="2024-07-20T07:16:27.299" v="30"/>
          <ac:spMkLst>
            <pc:docMk/>
            <pc:sldMk cId="2048410097" sldId="264"/>
            <ac:spMk id="3" creationId="{CE978667-0A3A-5834-F848-F33E4C1E12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8E7CFFA-C5E0-4E19-B8D5-BBB60124E33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8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7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8E7CFFA-C5E0-4E19-B8D5-BBB60124E33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4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3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9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57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8E7CFFA-C5E0-4E19-B8D5-BBB60124E33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1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E7CFFA-C5E0-4E19-B8D5-BBB60124E33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8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1576722" y="1159497"/>
            <a:ext cx="93713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ADLS Folder Names and File Counts </a:t>
            </a:r>
          </a:p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SQL Table </a:t>
            </a:r>
          </a:p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Azure Data Factory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FF2AF-01C9-B2CB-AB2D-6F2256A3D604}"/>
              </a:ext>
            </a:extLst>
          </p:cNvPr>
          <p:cNvSpPr txBox="1"/>
          <p:nvPr/>
        </p:nvSpPr>
        <p:spPr>
          <a:xfrm>
            <a:off x="9389098" y="5626959"/>
            <a:ext cx="18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By Anjum Shaik</a:t>
            </a:r>
          </a:p>
          <a:p>
            <a:r>
              <a:rPr lang="en-IN" dirty="0">
                <a:solidFill>
                  <a:srgbClr val="002060"/>
                </a:solidFill>
              </a:rPr>
              <a:t>23</a:t>
            </a:r>
            <a:r>
              <a:rPr lang="en-IN" baseline="30000" dirty="0">
                <a:solidFill>
                  <a:srgbClr val="002060"/>
                </a:solidFill>
              </a:rPr>
              <a:t>rd</a:t>
            </a:r>
            <a:r>
              <a:rPr lang="en-IN" dirty="0">
                <a:solidFill>
                  <a:srgbClr val="002060"/>
                </a:solidFill>
              </a:rPr>
              <a:t> July 2024</a:t>
            </a:r>
          </a:p>
        </p:txBody>
      </p:sp>
    </p:spTree>
    <p:extLst>
      <p:ext uri="{BB962C8B-B14F-4D97-AF65-F5344CB8AC3E}">
        <p14:creationId xmlns:p14="http://schemas.microsoft.com/office/powerpoint/2010/main" val="273961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8F759C6-9618-DB1F-632F-8AE8D0BC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969381"/>
            <a:ext cx="7080563" cy="47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1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3670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pipeline to verify setup.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SQL table for inserted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4483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 and Execute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8C1F4-9D58-E5C8-6A7A-E5DED27A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871816"/>
            <a:ext cx="8110695" cy="46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4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03315" y="2022073"/>
            <a:ext cx="801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loaded folder names and file counts into SQL using ADF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requirement using Get Metadata, Filter,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Lookup activities.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7BED5-560C-677E-B7AF-C931B2771619}"/>
              </a:ext>
            </a:extLst>
          </p:cNvPr>
          <p:cNvSpPr txBox="1"/>
          <p:nvPr/>
        </p:nvSpPr>
        <p:spPr>
          <a:xfrm>
            <a:off x="603315" y="1140632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11569-36EB-0C22-0D3E-B0085567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19" y="3026625"/>
            <a:ext cx="5537541" cy="298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8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377D8-F167-A9BD-7BC2-2EFC5E691054}"/>
              </a:ext>
            </a:extLst>
          </p:cNvPr>
          <p:cNvSpPr txBox="1"/>
          <p:nvPr/>
        </p:nvSpPr>
        <p:spPr>
          <a:xfrm>
            <a:off x="3676453" y="2413337"/>
            <a:ext cx="44117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603315" y="433625"/>
            <a:ext cx="3433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03315" y="993452"/>
            <a:ext cx="1069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ADLS folder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count of files and subfolders within each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this data into a SQL table.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EB418-51EB-EEE2-7CDD-7D1399601E9E}"/>
              </a:ext>
            </a:extLst>
          </p:cNvPr>
          <p:cNvSpPr txBox="1"/>
          <p:nvPr/>
        </p:nvSpPr>
        <p:spPr>
          <a:xfrm>
            <a:off x="755715" y="5280586"/>
            <a:ext cx="184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A3650E-5BCB-36BD-C838-5A5C68ED0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19" y="1961980"/>
            <a:ext cx="3803488" cy="3318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B63F5C-D69C-C0E6-A551-F1C891E4E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724" y="1916782"/>
            <a:ext cx="2465424" cy="18195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772D2D-9078-5A2B-D809-EC3D1B8A1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452" y="3787032"/>
            <a:ext cx="2477163" cy="14935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4811B0-46B3-BA26-F123-DA9FB9775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965" y="2309388"/>
            <a:ext cx="2465425" cy="25785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BE272E-F210-1B20-8067-A64D1CDC3DFE}"/>
              </a:ext>
            </a:extLst>
          </p:cNvPr>
          <p:cNvSpPr txBox="1"/>
          <p:nvPr/>
        </p:nvSpPr>
        <p:spPr>
          <a:xfrm>
            <a:off x="755715" y="5864548"/>
            <a:ext cx="107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https://github.com/shaikanjum432/ADF_RealTimeScenarios/tree/main/FolderFileCountPipeline</a:t>
            </a:r>
          </a:p>
        </p:txBody>
      </p:sp>
    </p:spTree>
    <p:extLst>
      <p:ext uri="{BB962C8B-B14F-4D97-AF65-F5344CB8AC3E}">
        <p14:creationId xmlns:p14="http://schemas.microsoft.com/office/powerpoint/2010/main" val="204841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449244" y="650444"/>
            <a:ext cx="552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Pipeline Setup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552939" y="1437615"/>
            <a:ext cx="4294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pipeline in Azure Data Factory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Inside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Activity Inside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Lookup Activity Inside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4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6F6D16-40AF-5E78-7DAC-6561EF9831D2}"/>
              </a:ext>
            </a:extLst>
          </p:cNvPr>
          <p:cNvSpPr txBox="1"/>
          <p:nvPr/>
        </p:nvSpPr>
        <p:spPr>
          <a:xfrm>
            <a:off x="603315" y="433625"/>
            <a:ext cx="3805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Activity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9F65F-76F3-8451-EC4F-FFC75286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" y="2129749"/>
            <a:ext cx="9341963" cy="4149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9366A-B0BC-3214-89EC-308433B5E1C5}"/>
              </a:ext>
            </a:extLst>
          </p:cNvPr>
          <p:cNvSpPr txBox="1"/>
          <p:nvPr/>
        </p:nvSpPr>
        <p:spPr>
          <a:xfrm>
            <a:off x="603315" y="1081632"/>
            <a:ext cx="3948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folder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to ADLS Gen2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'Child Items' to get folder names.</a:t>
            </a:r>
          </a:p>
        </p:txBody>
      </p:sp>
    </p:spTree>
    <p:extLst>
      <p:ext uri="{BB962C8B-B14F-4D97-AF65-F5344CB8AC3E}">
        <p14:creationId xmlns:p14="http://schemas.microsoft.com/office/powerpoint/2010/main" val="286310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2FE3B-D55F-E596-8F36-8178DFB49F33}"/>
              </a:ext>
            </a:extLst>
          </p:cNvPr>
          <p:cNvSpPr txBox="1"/>
          <p:nvPr/>
        </p:nvSpPr>
        <p:spPr>
          <a:xfrm>
            <a:off x="603315" y="433625"/>
            <a:ext cx="2926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D0957-2D96-715E-6B4F-49FBE0DD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" y="2156579"/>
            <a:ext cx="7849695" cy="4267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14228-9B92-FFDB-CB53-E180AAB1F5AB}"/>
              </a:ext>
            </a:extLst>
          </p:cNvPr>
          <p:cNvSpPr txBox="1"/>
          <p:nvPr/>
        </p:nvSpPr>
        <p:spPr>
          <a:xfrm>
            <a:off x="603315" y="1135648"/>
            <a:ext cx="576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through each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items to the output from Get Metadata1 (child items).</a:t>
            </a:r>
          </a:p>
        </p:txBody>
      </p:sp>
    </p:spTree>
    <p:extLst>
      <p:ext uri="{BB962C8B-B14F-4D97-AF65-F5344CB8AC3E}">
        <p14:creationId xmlns:p14="http://schemas.microsoft.com/office/powerpoint/2010/main" val="295646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6068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parameter for the Folder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folder name dynamically from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3892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Parameterizing 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7090F-3DE1-FE4B-1D61-47EDB876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8" y="3121021"/>
            <a:ext cx="9373908" cy="3086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B0F6F6-74E4-22EA-735A-CEC62C517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118" y="2036754"/>
            <a:ext cx="5947400" cy="248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6F6D16-40AF-5E78-7DAC-6561EF9831D2}"/>
              </a:ext>
            </a:extLst>
          </p:cNvPr>
          <p:cNvSpPr txBox="1"/>
          <p:nvPr/>
        </p:nvSpPr>
        <p:spPr>
          <a:xfrm>
            <a:off x="603315" y="433625"/>
            <a:ext cx="398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Metadata2 Activity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CA089-C297-D72A-D495-ACBC195B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75" y="2045617"/>
            <a:ext cx="5529509" cy="45147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EAD880-407E-ED9D-BCCD-1072D0A2EB26}"/>
              </a:ext>
            </a:extLst>
          </p:cNvPr>
          <p:cNvSpPr txBox="1"/>
          <p:nvPr/>
        </p:nvSpPr>
        <p:spPr>
          <a:xfrm>
            <a:off x="603315" y="956845"/>
            <a:ext cx="4666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file names inside each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 dataset to point to each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'Child Items' to get file names.</a:t>
            </a:r>
          </a:p>
        </p:txBody>
      </p:sp>
    </p:spTree>
    <p:extLst>
      <p:ext uri="{BB962C8B-B14F-4D97-AF65-F5344CB8AC3E}">
        <p14:creationId xmlns:p14="http://schemas.microsoft.com/office/powerpoint/2010/main" val="97774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2FE3B-D55F-E596-8F36-8178DFB49F33}"/>
              </a:ext>
            </a:extLst>
          </p:cNvPr>
          <p:cNvSpPr txBox="1"/>
          <p:nvPr/>
        </p:nvSpPr>
        <p:spPr>
          <a:xfrm>
            <a:off x="603315" y="433625"/>
            <a:ext cx="244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Activity: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AFAA9-6582-0606-3CAE-945E17CE1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4" y="2131086"/>
            <a:ext cx="7011378" cy="4001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54CF77-DF6C-BDDC-913C-D150ED1553E4}"/>
              </a:ext>
            </a:extLst>
          </p:cNvPr>
          <p:cNvSpPr txBox="1"/>
          <p:nvPr/>
        </p:nvSpPr>
        <p:spPr>
          <a:xfrm>
            <a:off x="603315" y="956845"/>
            <a:ext cx="4480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count of files inside each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return true to get all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the item count.</a:t>
            </a:r>
          </a:p>
        </p:txBody>
      </p:sp>
    </p:spTree>
    <p:extLst>
      <p:ext uri="{BB962C8B-B14F-4D97-AF65-F5344CB8AC3E}">
        <p14:creationId xmlns:p14="http://schemas.microsoft.com/office/powerpoint/2010/main" val="14774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835EB-01B5-2F7C-8754-E6EDAF4D9341}"/>
              </a:ext>
            </a:extLst>
          </p:cNvPr>
          <p:cNvSpPr txBox="1"/>
          <p:nvPr/>
        </p:nvSpPr>
        <p:spPr>
          <a:xfrm>
            <a:off x="603315" y="433625"/>
            <a:ext cx="2670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 Activity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D4620-55D9-E723-0BE1-85E73159BD55}"/>
              </a:ext>
            </a:extLst>
          </p:cNvPr>
          <p:cNvSpPr txBox="1"/>
          <p:nvPr/>
        </p:nvSpPr>
        <p:spPr>
          <a:xfrm>
            <a:off x="603315" y="956845"/>
            <a:ext cx="6128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folder names and file counts into SQL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Dataset that refers to the table in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query to insert data into SQL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dynamic content to include folder names and file counts.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1C42D-4D76-D3AE-C645-5478AE565EC1}"/>
              </a:ext>
            </a:extLst>
          </p:cNvPr>
          <p:cNvSpPr txBox="1"/>
          <p:nvPr/>
        </p:nvSpPr>
        <p:spPr>
          <a:xfrm>
            <a:off x="868786" y="2413337"/>
            <a:ext cx="5679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INSERT INTO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dbo.folderfilescount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FolderName,countOfFiles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VALUES ('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{item().</a:t>
            </a:r>
            <a:r>
              <a:rPr lang="en-US" b="0" dirty="0">
                <a:solidFill>
                  <a:srgbClr val="00118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}',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{int(activity(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'Filter1'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118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output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18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ItemsCount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)});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SELECT 1 AS output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B0201-1F69-30CA-7DEB-E97044B6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284" y="806216"/>
            <a:ext cx="5182049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55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DE9E4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1277</TotalTime>
  <Words>344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Consolas</vt:lpstr>
      <vt:lpstr>Garamond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Anjum Shaik</dc:creator>
  <cp:lastModifiedBy>Anjum Shaik</cp:lastModifiedBy>
  <cp:revision>11</cp:revision>
  <dcterms:created xsi:type="dcterms:W3CDTF">2024-06-28T00:01:32Z</dcterms:created>
  <dcterms:modified xsi:type="dcterms:W3CDTF">2024-07-23T15:23:42Z</dcterms:modified>
</cp:coreProperties>
</file>