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ik, Aseff Hussain" userId="faedeb35-30ae-4107-b5f8-dd8432bb040f" providerId="ADAL" clId="{969DE2D0-2B13-492A-A91A-B61817F41380}"/>
    <pc:docChg chg="undo custSel addSld delSld modSld delMainMaster">
      <pc:chgData name="Shaik, Aseff Hussain" userId="faedeb35-30ae-4107-b5f8-dd8432bb040f" providerId="ADAL" clId="{969DE2D0-2B13-492A-A91A-B61817F41380}" dt="2022-11-08T06:51:23.405" v="791" actId="20577"/>
      <pc:docMkLst>
        <pc:docMk/>
      </pc:docMkLst>
      <pc:sldChg chg="modSp del mod">
        <pc:chgData name="Shaik, Aseff Hussain" userId="faedeb35-30ae-4107-b5f8-dd8432bb040f" providerId="ADAL" clId="{969DE2D0-2B13-492A-A91A-B61817F41380}" dt="2022-10-21T12:26:25.253" v="744" actId="47"/>
        <pc:sldMkLst>
          <pc:docMk/>
          <pc:sldMk cId="1930359997" sldId="256"/>
        </pc:sldMkLst>
        <pc:spChg chg="mod">
          <ac:chgData name="Shaik, Aseff Hussain" userId="faedeb35-30ae-4107-b5f8-dd8432bb040f" providerId="ADAL" clId="{969DE2D0-2B13-492A-A91A-B61817F41380}" dt="2022-10-21T12:23:17.932" v="725" actId="255"/>
          <ac:spMkLst>
            <pc:docMk/>
            <pc:sldMk cId="1930359997" sldId="256"/>
            <ac:spMk id="11" creationId="{AAD3C52D-D082-43A3-95CE-CCBDCBC067B8}"/>
          </ac:spMkLst>
        </pc:spChg>
        <pc:spChg chg="mod">
          <ac:chgData name="Shaik, Aseff Hussain" userId="faedeb35-30ae-4107-b5f8-dd8432bb040f" providerId="ADAL" clId="{969DE2D0-2B13-492A-A91A-B61817F41380}" dt="2022-10-21T12:17:57.346" v="685" actId="1076"/>
          <ac:spMkLst>
            <pc:docMk/>
            <pc:sldMk cId="1930359997" sldId="256"/>
            <ac:spMk id="13" creationId="{83FBC87E-A6A0-437E-95CE-7BF2ADC19A37}"/>
          </ac:spMkLst>
        </pc:spChg>
        <pc:spChg chg="mod">
          <ac:chgData name="Shaik, Aseff Hussain" userId="faedeb35-30ae-4107-b5f8-dd8432bb040f" providerId="ADAL" clId="{969DE2D0-2B13-492A-A91A-B61817F41380}" dt="2022-10-21T12:20:37.264" v="706" actId="2711"/>
          <ac:spMkLst>
            <pc:docMk/>
            <pc:sldMk cId="1930359997" sldId="256"/>
            <ac:spMk id="15" creationId="{CA68082D-E073-4BAF-BC05-D398628C6A10}"/>
          </ac:spMkLst>
        </pc:spChg>
      </pc:sldChg>
      <pc:sldChg chg="modSp del mod">
        <pc:chgData name="Shaik, Aseff Hussain" userId="faedeb35-30ae-4107-b5f8-dd8432bb040f" providerId="ADAL" clId="{969DE2D0-2B13-492A-A91A-B61817F41380}" dt="2022-10-21T12:26:16.960" v="743" actId="47"/>
        <pc:sldMkLst>
          <pc:docMk/>
          <pc:sldMk cId="4100441112" sldId="259"/>
        </pc:sldMkLst>
        <pc:spChg chg="mod">
          <ac:chgData name="Shaik, Aseff Hussain" userId="faedeb35-30ae-4107-b5f8-dd8432bb040f" providerId="ADAL" clId="{969DE2D0-2B13-492A-A91A-B61817F41380}" dt="2022-10-21T12:14:42.619" v="640" actId="1076"/>
          <ac:spMkLst>
            <pc:docMk/>
            <pc:sldMk cId="4100441112" sldId="259"/>
            <ac:spMk id="7" creationId="{5B58997E-60B0-4131-967D-4A9684C997E8}"/>
          </ac:spMkLst>
        </pc:spChg>
        <pc:spChg chg="mod">
          <ac:chgData name="Shaik, Aseff Hussain" userId="faedeb35-30ae-4107-b5f8-dd8432bb040f" providerId="ADAL" clId="{969DE2D0-2B13-492A-A91A-B61817F41380}" dt="2022-10-21T12:14:52.798" v="641" actId="1076"/>
          <ac:spMkLst>
            <pc:docMk/>
            <pc:sldMk cId="4100441112" sldId="259"/>
            <ac:spMk id="10" creationId="{C3915680-5E3D-4FE5-A573-615FA8CDED13}"/>
          </ac:spMkLst>
        </pc:spChg>
        <pc:spChg chg="mod">
          <ac:chgData name="Shaik, Aseff Hussain" userId="faedeb35-30ae-4107-b5f8-dd8432bb040f" providerId="ADAL" clId="{969DE2D0-2B13-492A-A91A-B61817F41380}" dt="2022-10-21T12:18:54.181" v="691" actId="1076"/>
          <ac:spMkLst>
            <pc:docMk/>
            <pc:sldMk cId="4100441112" sldId="259"/>
            <ac:spMk id="12" creationId="{FE4F944B-C65D-4EE5-8BA5-D325D7D6E4B2}"/>
          </ac:spMkLst>
        </pc:spChg>
        <pc:spChg chg="mod">
          <ac:chgData name="Shaik, Aseff Hussain" userId="faedeb35-30ae-4107-b5f8-dd8432bb040f" providerId="ADAL" clId="{969DE2D0-2B13-492A-A91A-B61817F41380}" dt="2022-10-21T12:14:58.782" v="642" actId="1076"/>
          <ac:spMkLst>
            <pc:docMk/>
            <pc:sldMk cId="4100441112" sldId="259"/>
            <ac:spMk id="14" creationId="{5657036E-29CC-4696-9CA8-B05BEF5B5AC6}"/>
          </ac:spMkLst>
        </pc:spChg>
        <pc:spChg chg="mod">
          <ac:chgData name="Shaik, Aseff Hussain" userId="faedeb35-30ae-4107-b5f8-dd8432bb040f" providerId="ADAL" clId="{969DE2D0-2B13-492A-A91A-B61817F41380}" dt="2022-10-21T12:19:02.940" v="692" actId="1076"/>
          <ac:spMkLst>
            <pc:docMk/>
            <pc:sldMk cId="4100441112" sldId="259"/>
            <ac:spMk id="16" creationId="{B92341A6-9DA4-4066-9892-DEFEEE94A11B}"/>
          </ac:spMkLst>
        </pc:spChg>
        <pc:picChg chg="mod">
          <ac:chgData name="Shaik, Aseff Hussain" userId="faedeb35-30ae-4107-b5f8-dd8432bb040f" providerId="ADAL" clId="{969DE2D0-2B13-492A-A91A-B61817F41380}" dt="2022-10-21T12:14:33.742" v="639" actId="1076"/>
          <ac:picMkLst>
            <pc:docMk/>
            <pc:sldMk cId="4100441112" sldId="259"/>
            <ac:picMk id="6" creationId="{621C65B0-1699-496D-A852-0A9B254E1091}"/>
          </ac:picMkLst>
        </pc:picChg>
      </pc:sldChg>
      <pc:sldChg chg="addSp delSp modSp new mod">
        <pc:chgData name="Shaik, Aseff Hussain" userId="faedeb35-30ae-4107-b5f8-dd8432bb040f" providerId="ADAL" clId="{969DE2D0-2B13-492A-A91A-B61817F41380}" dt="2022-11-08T06:51:23.405" v="791" actId="20577"/>
        <pc:sldMkLst>
          <pc:docMk/>
          <pc:sldMk cId="362623121" sldId="260"/>
        </pc:sldMkLst>
        <pc:spChg chg="del mod">
          <ac:chgData name="Shaik, Aseff Hussain" userId="faedeb35-30ae-4107-b5f8-dd8432bb040f" providerId="ADAL" clId="{969DE2D0-2B13-492A-A91A-B61817F41380}" dt="2022-10-21T12:23:44.157" v="731" actId="478"/>
          <ac:spMkLst>
            <pc:docMk/>
            <pc:sldMk cId="362623121" sldId="260"/>
            <ac:spMk id="2" creationId="{721855C0-AD58-4F0E-87B5-93897B1B6314}"/>
          </ac:spMkLst>
        </pc:spChg>
        <pc:spChg chg="del">
          <ac:chgData name="Shaik, Aseff Hussain" userId="faedeb35-30ae-4107-b5f8-dd8432bb040f" providerId="ADAL" clId="{969DE2D0-2B13-492A-A91A-B61817F41380}" dt="2022-10-21T12:23:50.604" v="732" actId="478"/>
          <ac:spMkLst>
            <pc:docMk/>
            <pc:sldMk cId="362623121" sldId="260"/>
            <ac:spMk id="3" creationId="{FA5AD9F4-1F29-4F01-A084-5D1A9EE8BA36}"/>
          </ac:spMkLst>
        </pc:spChg>
        <pc:spChg chg="add del mod">
          <ac:chgData name="Shaik, Aseff Hussain" userId="faedeb35-30ae-4107-b5f8-dd8432bb040f" providerId="ADAL" clId="{969DE2D0-2B13-492A-A91A-B61817F41380}" dt="2022-10-21T12:23:40.147" v="729"/>
          <ac:spMkLst>
            <pc:docMk/>
            <pc:sldMk cId="362623121" sldId="260"/>
            <ac:spMk id="4" creationId="{0EED3AC1-016E-4619-8442-2A308BE908BA}"/>
          </ac:spMkLst>
        </pc:spChg>
        <pc:spChg chg="add del mod">
          <ac:chgData name="Shaik, Aseff Hussain" userId="faedeb35-30ae-4107-b5f8-dd8432bb040f" providerId="ADAL" clId="{969DE2D0-2B13-492A-A91A-B61817F41380}" dt="2022-10-21T12:23:40.147" v="729"/>
          <ac:spMkLst>
            <pc:docMk/>
            <pc:sldMk cId="362623121" sldId="260"/>
            <ac:spMk id="5" creationId="{641B43CE-7D14-4105-8040-D1341570F7D2}"/>
          </ac:spMkLst>
        </pc:spChg>
        <pc:spChg chg="add del mod">
          <ac:chgData name="Shaik, Aseff Hussain" userId="faedeb35-30ae-4107-b5f8-dd8432bb040f" providerId="ADAL" clId="{969DE2D0-2B13-492A-A91A-B61817F41380}" dt="2022-10-21T12:23:40.147" v="729"/>
          <ac:spMkLst>
            <pc:docMk/>
            <pc:sldMk cId="362623121" sldId="260"/>
            <ac:spMk id="6" creationId="{BB5782CC-D370-44E3-8823-7E74A1FB8C39}"/>
          </ac:spMkLst>
        </pc:spChg>
        <pc:spChg chg="add del mod">
          <ac:chgData name="Shaik, Aseff Hussain" userId="faedeb35-30ae-4107-b5f8-dd8432bb040f" providerId="ADAL" clId="{969DE2D0-2B13-492A-A91A-B61817F41380}" dt="2022-10-21T12:23:40.147" v="729"/>
          <ac:spMkLst>
            <pc:docMk/>
            <pc:sldMk cId="362623121" sldId="260"/>
            <ac:spMk id="7" creationId="{0F8C3957-0E0C-4EC2-A8B2-8A65BC17CA3C}"/>
          </ac:spMkLst>
        </pc:spChg>
        <pc:spChg chg="add mod">
          <ac:chgData name="Shaik, Aseff Hussain" userId="faedeb35-30ae-4107-b5f8-dd8432bb040f" providerId="ADAL" clId="{969DE2D0-2B13-492A-A91A-B61817F41380}" dt="2022-10-21T12:25:31.234" v="739" actId="207"/>
          <ac:spMkLst>
            <pc:docMk/>
            <pc:sldMk cId="362623121" sldId="260"/>
            <ac:spMk id="9" creationId="{628D04C4-E866-4DC4-9E22-7F6244783C2C}"/>
          </ac:spMkLst>
        </pc:spChg>
        <pc:spChg chg="add mod">
          <ac:chgData name="Shaik, Aseff Hussain" userId="faedeb35-30ae-4107-b5f8-dd8432bb040f" providerId="ADAL" clId="{969DE2D0-2B13-492A-A91A-B61817F41380}" dt="2022-10-21T12:23:51.685" v="733"/>
          <ac:spMkLst>
            <pc:docMk/>
            <pc:sldMk cId="362623121" sldId="260"/>
            <ac:spMk id="10" creationId="{2F748F6B-EBF3-4261-AB50-113B96BB2264}"/>
          </ac:spMkLst>
        </pc:spChg>
        <pc:spChg chg="add mod">
          <ac:chgData name="Shaik, Aseff Hussain" userId="faedeb35-30ae-4107-b5f8-dd8432bb040f" providerId="ADAL" clId="{969DE2D0-2B13-492A-A91A-B61817F41380}" dt="2022-10-21T12:26:02.879" v="742" actId="207"/>
          <ac:spMkLst>
            <pc:docMk/>
            <pc:sldMk cId="362623121" sldId="260"/>
            <ac:spMk id="11" creationId="{93730B34-DF7F-4169-A52D-E5CF412C86EC}"/>
          </ac:spMkLst>
        </pc:spChg>
        <pc:spChg chg="add mod">
          <ac:chgData name="Shaik, Aseff Hussain" userId="faedeb35-30ae-4107-b5f8-dd8432bb040f" providerId="ADAL" clId="{969DE2D0-2B13-492A-A91A-B61817F41380}" dt="2022-11-08T06:51:23.405" v="791" actId="20577"/>
          <ac:spMkLst>
            <pc:docMk/>
            <pc:sldMk cId="362623121" sldId="260"/>
            <ac:spMk id="12" creationId="{A84C171E-3B51-4BC6-B3F2-F75544D653C3}"/>
          </ac:spMkLst>
        </pc:spChg>
        <pc:picChg chg="add del mod">
          <ac:chgData name="Shaik, Aseff Hussain" userId="faedeb35-30ae-4107-b5f8-dd8432bb040f" providerId="ADAL" clId="{969DE2D0-2B13-492A-A91A-B61817F41380}" dt="2022-10-21T12:23:40.147" v="729"/>
          <ac:picMkLst>
            <pc:docMk/>
            <pc:sldMk cId="362623121" sldId="260"/>
            <ac:picMk id="8" creationId="{47797672-6BD0-4A9A-BC82-7FF645AE8BB1}"/>
          </ac:picMkLst>
        </pc:picChg>
        <pc:picChg chg="add mod">
          <ac:chgData name="Shaik, Aseff Hussain" userId="faedeb35-30ae-4107-b5f8-dd8432bb040f" providerId="ADAL" clId="{969DE2D0-2B13-492A-A91A-B61817F41380}" dt="2022-10-21T12:23:51.685" v="733"/>
          <ac:picMkLst>
            <pc:docMk/>
            <pc:sldMk cId="362623121" sldId="260"/>
            <ac:picMk id="13" creationId="{92556AF0-4A2E-4996-ADF1-60631F82AC82}"/>
          </ac:picMkLst>
        </pc:picChg>
      </pc:sldChg>
      <pc:sldMasterChg chg="del delSldLayout">
        <pc:chgData name="Shaik, Aseff Hussain" userId="faedeb35-30ae-4107-b5f8-dd8432bb040f" providerId="ADAL" clId="{969DE2D0-2B13-492A-A91A-B61817F41380}" dt="2022-10-21T12:26:25.253" v="744" actId="47"/>
        <pc:sldMasterMkLst>
          <pc:docMk/>
          <pc:sldMasterMk cId="2105678009" sldId="2147483661"/>
        </pc:sldMasterMkLst>
        <pc:sldLayoutChg chg="del">
          <pc:chgData name="Shaik, Aseff Hussain" userId="faedeb35-30ae-4107-b5f8-dd8432bb040f" providerId="ADAL" clId="{969DE2D0-2B13-492A-A91A-B61817F41380}" dt="2022-10-21T12:26:25.253" v="744" actId="47"/>
          <pc:sldLayoutMkLst>
            <pc:docMk/>
            <pc:sldMasterMk cId="2105678009" sldId="2147483661"/>
            <pc:sldLayoutMk cId="2839093386" sldId="2147483649"/>
          </pc:sldLayoutMkLst>
        </pc:sldLayoutChg>
        <pc:sldLayoutChg chg="del">
          <pc:chgData name="Shaik, Aseff Hussain" userId="faedeb35-30ae-4107-b5f8-dd8432bb040f" providerId="ADAL" clId="{969DE2D0-2B13-492A-A91A-B61817F41380}" dt="2022-10-21T12:26:25.253" v="744" actId="47"/>
          <pc:sldLayoutMkLst>
            <pc:docMk/>
            <pc:sldMasterMk cId="2105678009" sldId="2147483661"/>
            <pc:sldLayoutMk cId="2158313860" sldId="2147483650"/>
          </pc:sldLayoutMkLst>
        </pc:sldLayoutChg>
        <pc:sldLayoutChg chg="del">
          <pc:chgData name="Shaik, Aseff Hussain" userId="faedeb35-30ae-4107-b5f8-dd8432bb040f" providerId="ADAL" clId="{969DE2D0-2B13-492A-A91A-B61817F41380}" dt="2022-10-21T12:26:25.253" v="744" actId="47"/>
          <pc:sldLayoutMkLst>
            <pc:docMk/>
            <pc:sldMasterMk cId="2105678009" sldId="2147483661"/>
            <pc:sldLayoutMk cId="2047561255" sldId="2147483651"/>
          </pc:sldLayoutMkLst>
        </pc:sldLayoutChg>
        <pc:sldLayoutChg chg="del">
          <pc:chgData name="Shaik, Aseff Hussain" userId="faedeb35-30ae-4107-b5f8-dd8432bb040f" providerId="ADAL" clId="{969DE2D0-2B13-492A-A91A-B61817F41380}" dt="2022-10-21T12:26:25.253" v="744" actId="47"/>
          <pc:sldLayoutMkLst>
            <pc:docMk/>
            <pc:sldMasterMk cId="2105678009" sldId="2147483661"/>
            <pc:sldLayoutMk cId="3920081051" sldId="2147483652"/>
          </pc:sldLayoutMkLst>
        </pc:sldLayoutChg>
        <pc:sldLayoutChg chg="del">
          <pc:chgData name="Shaik, Aseff Hussain" userId="faedeb35-30ae-4107-b5f8-dd8432bb040f" providerId="ADAL" clId="{969DE2D0-2B13-492A-A91A-B61817F41380}" dt="2022-10-21T12:26:25.253" v="744" actId="47"/>
          <pc:sldLayoutMkLst>
            <pc:docMk/>
            <pc:sldMasterMk cId="2105678009" sldId="2147483661"/>
            <pc:sldLayoutMk cId="747535906" sldId="2147483653"/>
          </pc:sldLayoutMkLst>
        </pc:sldLayoutChg>
        <pc:sldLayoutChg chg="del">
          <pc:chgData name="Shaik, Aseff Hussain" userId="faedeb35-30ae-4107-b5f8-dd8432bb040f" providerId="ADAL" clId="{969DE2D0-2B13-492A-A91A-B61817F41380}" dt="2022-10-21T12:26:25.253" v="744" actId="47"/>
          <pc:sldLayoutMkLst>
            <pc:docMk/>
            <pc:sldMasterMk cId="2105678009" sldId="2147483661"/>
            <pc:sldLayoutMk cId="1603432699" sldId="2147483654"/>
          </pc:sldLayoutMkLst>
        </pc:sldLayoutChg>
        <pc:sldLayoutChg chg="del">
          <pc:chgData name="Shaik, Aseff Hussain" userId="faedeb35-30ae-4107-b5f8-dd8432bb040f" providerId="ADAL" clId="{969DE2D0-2B13-492A-A91A-B61817F41380}" dt="2022-10-21T12:26:25.253" v="744" actId="47"/>
          <pc:sldLayoutMkLst>
            <pc:docMk/>
            <pc:sldMasterMk cId="2105678009" sldId="2147483661"/>
            <pc:sldLayoutMk cId="930077241" sldId="2147483655"/>
          </pc:sldLayoutMkLst>
        </pc:sldLayoutChg>
        <pc:sldLayoutChg chg="del">
          <pc:chgData name="Shaik, Aseff Hussain" userId="faedeb35-30ae-4107-b5f8-dd8432bb040f" providerId="ADAL" clId="{969DE2D0-2B13-492A-A91A-B61817F41380}" dt="2022-10-21T12:26:25.253" v="744" actId="47"/>
          <pc:sldLayoutMkLst>
            <pc:docMk/>
            <pc:sldMasterMk cId="2105678009" sldId="2147483661"/>
            <pc:sldLayoutMk cId="128806737" sldId="2147483656"/>
          </pc:sldLayoutMkLst>
        </pc:sldLayoutChg>
        <pc:sldLayoutChg chg="del">
          <pc:chgData name="Shaik, Aseff Hussain" userId="faedeb35-30ae-4107-b5f8-dd8432bb040f" providerId="ADAL" clId="{969DE2D0-2B13-492A-A91A-B61817F41380}" dt="2022-10-21T12:26:25.253" v="744" actId="47"/>
          <pc:sldLayoutMkLst>
            <pc:docMk/>
            <pc:sldMasterMk cId="2105678009" sldId="2147483661"/>
            <pc:sldLayoutMk cId="178142735" sldId="2147483657"/>
          </pc:sldLayoutMkLst>
        </pc:sldLayoutChg>
        <pc:sldLayoutChg chg="del">
          <pc:chgData name="Shaik, Aseff Hussain" userId="faedeb35-30ae-4107-b5f8-dd8432bb040f" providerId="ADAL" clId="{969DE2D0-2B13-492A-A91A-B61817F41380}" dt="2022-10-21T12:26:25.253" v="744" actId="47"/>
          <pc:sldLayoutMkLst>
            <pc:docMk/>
            <pc:sldMasterMk cId="2105678009" sldId="2147483661"/>
            <pc:sldLayoutMk cId="3109273360" sldId="2147483658"/>
          </pc:sldLayoutMkLst>
        </pc:sldLayoutChg>
        <pc:sldLayoutChg chg="del">
          <pc:chgData name="Shaik, Aseff Hussain" userId="faedeb35-30ae-4107-b5f8-dd8432bb040f" providerId="ADAL" clId="{969DE2D0-2B13-492A-A91A-B61817F41380}" dt="2022-10-21T12:26:25.253" v="744" actId="47"/>
          <pc:sldLayoutMkLst>
            <pc:docMk/>
            <pc:sldMasterMk cId="2105678009" sldId="2147483661"/>
            <pc:sldLayoutMk cId="890676214" sldId="2147483659"/>
          </pc:sldLayoutMkLst>
        </pc:sldLayoutChg>
      </pc:sldMasterChg>
    </pc:docChg>
  </pc:docChgLst>
  <pc:docChgLst>
    <pc:chgData name="Shaik, Aseff Hussain" userId="faedeb35-30ae-4107-b5f8-dd8432bb040f" providerId="ADAL" clId="{10A853AB-E009-422D-A6E6-AC5DBB414532}"/>
    <pc:docChg chg="modSld">
      <pc:chgData name="Shaik, Aseff Hussain" userId="faedeb35-30ae-4107-b5f8-dd8432bb040f" providerId="ADAL" clId="{10A853AB-E009-422D-A6E6-AC5DBB414532}" dt="2022-12-18T09:43:59.335" v="10" actId="20577"/>
      <pc:docMkLst>
        <pc:docMk/>
      </pc:docMkLst>
      <pc:sldChg chg="modSp mod">
        <pc:chgData name="Shaik, Aseff Hussain" userId="faedeb35-30ae-4107-b5f8-dd8432bb040f" providerId="ADAL" clId="{10A853AB-E009-422D-A6E6-AC5DBB414532}" dt="2022-12-18T09:43:59.335" v="10" actId="20577"/>
        <pc:sldMkLst>
          <pc:docMk/>
          <pc:sldMk cId="362623121" sldId="260"/>
        </pc:sldMkLst>
        <pc:spChg chg="mod">
          <ac:chgData name="Shaik, Aseff Hussain" userId="faedeb35-30ae-4107-b5f8-dd8432bb040f" providerId="ADAL" clId="{10A853AB-E009-422D-A6E6-AC5DBB414532}" dt="2022-12-18T09:43:59.335" v="10" actId="20577"/>
          <ac:spMkLst>
            <pc:docMk/>
            <pc:sldMk cId="362623121" sldId="260"/>
            <ac:spMk id="10" creationId="{2F748F6B-EBF3-4261-AB50-113B96BB226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655E5-3236-41B9-AD1D-E8E363DD5CBE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22506-D607-4FC1-BE67-9A2503F45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05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1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/>
        </p:nvSpPr>
        <p:spPr>
          <a:xfrm>
            <a:off x="9308349" y="6545180"/>
            <a:ext cx="1998600" cy="250200"/>
          </a:xfrm>
          <a:prstGeom prst="rect">
            <a:avLst/>
          </a:prstGeom>
          <a:noFill/>
          <a:ln>
            <a:noFill/>
          </a:ln>
        </p:spPr>
        <p:txBody>
          <a:bodyPr lIns="121900" tIns="60950" rIns="121900" bIns="60950" anchor="ctr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buSzPct val="25000"/>
              <a:buNone/>
            </a:pPr>
            <a:r>
              <a:rPr lang="en-CA" sz="9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CAPGEMINI CONSULTING  |   </a:t>
            </a:r>
            <a:fld id="{00000000-1234-1234-1234-123412341234}" type="slidenum">
              <a:rPr lang="en-CA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CA" sz="11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660800" y="1607875"/>
            <a:ext cx="4053600" cy="61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45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None/>
              <a:defRPr/>
            </a:lvl2pPr>
            <a:lvl3pPr lvl="2" algn="ctr" rtl="0">
              <a:spcBef>
                <a:spcPts val="0"/>
              </a:spcBef>
              <a:buNone/>
              <a:defRPr/>
            </a:lvl3pPr>
            <a:lvl4pPr lvl="3" algn="ctr" rtl="0">
              <a:spcBef>
                <a:spcPts val="0"/>
              </a:spcBef>
              <a:buNone/>
              <a:defRPr/>
            </a:lvl4pPr>
            <a:lvl5pPr lvl="4" algn="ctr" rtl="0">
              <a:spcBef>
                <a:spcPts val="0"/>
              </a:spcBef>
              <a:buNone/>
              <a:defRPr/>
            </a:lvl5pPr>
            <a:lvl6pPr lvl="5" algn="ctr" rtl="0">
              <a:spcBef>
                <a:spcPts val="0"/>
              </a:spcBef>
              <a:buNone/>
              <a:defRPr/>
            </a:lvl6pPr>
            <a:lvl7pPr lvl="6" algn="ctr" rtl="0">
              <a:spcBef>
                <a:spcPts val="0"/>
              </a:spcBef>
              <a:buNone/>
              <a:defRPr/>
            </a:lvl7pPr>
            <a:lvl8pPr lvl="7" algn="ctr" rtl="0">
              <a:spcBef>
                <a:spcPts val="0"/>
              </a:spcBef>
              <a:buNone/>
              <a:defRPr/>
            </a:lvl8pPr>
            <a:lvl9pPr lvl="8" algn="ctr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ubTitle" idx="1"/>
          </p:nvPr>
        </p:nvSpPr>
        <p:spPr>
          <a:xfrm>
            <a:off x="660800" y="4849700"/>
            <a:ext cx="4211700" cy="44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CA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‹#›</a:t>
            </a:fld>
            <a:endParaRPr lang="en-CA" dirty="0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1720223" y="3315694"/>
            <a:ext cx="72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80EB93C-A012-B546-9ABE-77B99DF021CF}" type="slidenum">
              <a:rPr lang="en-US" sz="1200" smtClean="0">
                <a:solidFill>
                  <a:srgbClr val="57585A"/>
                </a:solidFill>
              </a:rPr>
              <a:t>‹#›</a:t>
            </a:fld>
            <a:endParaRPr lang="en-US" sz="1200" dirty="0">
              <a:solidFill>
                <a:srgbClr val="57585A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7672" y="6540748"/>
            <a:ext cx="839745" cy="19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37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A2F93-6F6E-421E-A1C2-090590FC21E3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6A42D-F6F0-47B1-9D6B-B17F5AFAE9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0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28D04C4-E866-4DC4-9E22-7F6244783C2C}"/>
              </a:ext>
            </a:extLst>
          </p:cNvPr>
          <p:cNvSpPr/>
          <p:nvPr/>
        </p:nvSpPr>
        <p:spPr>
          <a:xfrm>
            <a:off x="449345" y="1913860"/>
            <a:ext cx="4151008" cy="4806536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GB" sz="2000" b="1" dirty="0">
                <a:solidFill>
                  <a:srgbClr val="0070AD"/>
                </a:solidFill>
                <a:cs typeface="Calibri" pitchFamily="34" charset="0"/>
              </a:rPr>
              <a:t>Skills &amp; Experience Summary</a:t>
            </a:r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cs typeface="Calibri" pitchFamily="34" charset="0"/>
              </a:rPr>
              <a:t>Shaik Aseff Hussain is  a dedicated employee, graduated in May 2022 joined Capgemini  in August 2022.</a:t>
            </a:r>
            <a:endParaRPr lang="en-US" dirty="0">
              <a:solidFill>
                <a:schemeClr val="tx1"/>
              </a:solidFill>
              <a:cs typeface="Segoe UI Semilight" panose="020B0402040204020203" pitchFamily="34" charset="0"/>
            </a:endParaRPr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Segoe UI Semilight" panose="020B0402040204020203" pitchFamily="34" charset="0"/>
              </a:rPr>
              <a:t>knowledgeable  of  developing API development and management using MuleSoft.</a:t>
            </a:r>
            <a:endParaRPr lang="en-GB" dirty="0">
              <a:solidFill>
                <a:schemeClr val="tx1"/>
              </a:solidFill>
              <a:cs typeface="Calibri" pitchFamily="34" charset="0"/>
            </a:endParaRPr>
          </a:p>
          <a:p>
            <a:pPr algn="just" eaLnBrk="1" hangingPunct="1">
              <a:spcBef>
                <a:spcPts val="200"/>
              </a:spcBef>
              <a:buClr>
                <a:schemeClr val="tx1"/>
              </a:buClr>
              <a:tabLst>
                <a:tab pos="809625" algn="l"/>
              </a:tabLst>
              <a:defRPr/>
            </a:pPr>
            <a:r>
              <a:rPr lang="en-GB" sz="2000" b="1" dirty="0">
                <a:solidFill>
                  <a:srgbClr val="0070AD"/>
                </a:solidFill>
                <a:cs typeface="Calibri" pitchFamily="34" charset="0"/>
              </a:rPr>
              <a:t>Competencies</a:t>
            </a:r>
            <a:r>
              <a:rPr lang="en-GB" sz="2000" dirty="0">
                <a:solidFill>
                  <a:srgbClr val="0070AD"/>
                </a:solidFill>
                <a:cs typeface="Calibri" pitchFamily="34" charset="0"/>
              </a:rPr>
              <a:t> </a:t>
            </a:r>
          </a:p>
          <a:p>
            <a:pPr marL="342900" indent="-342900" algn="just" eaLnBrk="1" hangingPunct="1">
              <a:spcBef>
                <a:spcPts val="200"/>
              </a:spcBef>
              <a:buClr>
                <a:srgbClr val="0070AD"/>
              </a:buClr>
              <a:buFont typeface="Arial" panose="020B0604020202020204" pitchFamily="34" charset="0"/>
              <a:buChar char="•"/>
              <a:tabLst>
                <a:tab pos="809625" algn="l"/>
              </a:tabLst>
              <a:defRPr/>
            </a:pPr>
            <a:r>
              <a:rPr lang="en-US" dirty="0">
                <a:solidFill>
                  <a:schemeClr val="tx1"/>
                </a:solidFill>
                <a:cs typeface="Calibri" pitchFamily="34" charset="0"/>
              </a:rPr>
              <a:t>Worked on MuleSoft-hosted </a:t>
            </a:r>
            <a:r>
              <a:rPr lang="en-US" dirty="0" err="1">
                <a:solidFill>
                  <a:schemeClr val="tx1"/>
                </a:solidFill>
                <a:cs typeface="Calibri" pitchFamily="34" charset="0"/>
              </a:rPr>
              <a:t>Anypoint</a:t>
            </a:r>
            <a:r>
              <a:rPr lang="en-US" dirty="0">
                <a:solidFill>
                  <a:schemeClr val="tx1"/>
                </a:solidFill>
                <a:cs typeface="Calibri" pitchFamily="34" charset="0"/>
              </a:rPr>
              <a:t> Platform to design, build, deploy, manage an API.</a:t>
            </a:r>
          </a:p>
          <a:p>
            <a:pPr marL="342900" indent="-342900" algn="just" eaLnBrk="1" hangingPunct="1">
              <a:spcBef>
                <a:spcPts val="200"/>
              </a:spcBef>
              <a:buClr>
                <a:srgbClr val="0070AD"/>
              </a:buClr>
              <a:buFont typeface="Arial" panose="020B0604020202020204" pitchFamily="34" charset="0"/>
              <a:buChar char="•"/>
              <a:tabLst>
                <a:tab pos="809625" algn="l"/>
              </a:tabLst>
              <a:defRPr/>
            </a:pPr>
            <a:r>
              <a:rPr lang="en-US" dirty="0">
                <a:solidFill>
                  <a:schemeClr val="tx1"/>
                </a:solidFill>
                <a:cs typeface="Calibri" pitchFamily="34" charset="0"/>
              </a:rPr>
              <a:t>Build, debug and test API implementation and  basic integrations  with </a:t>
            </a:r>
            <a:r>
              <a:rPr lang="en-US" dirty="0" err="1">
                <a:solidFill>
                  <a:schemeClr val="tx1"/>
                </a:solidFill>
                <a:cs typeface="Calibri" pitchFamily="34" charset="0"/>
              </a:rPr>
              <a:t>Anypoint</a:t>
            </a:r>
            <a:r>
              <a:rPr lang="en-US" dirty="0">
                <a:solidFill>
                  <a:schemeClr val="tx1"/>
                </a:solidFill>
                <a:cs typeface="Calibri" pitchFamily="34" charset="0"/>
              </a:rPr>
              <a:t> Studio.</a:t>
            </a:r>
          </a:p>
          <a:p>
            <a:pPr marL="342900" indent="-342900" algn="just" eaLnBrk="1" hangingPunct="1">
              <a:spcBef>
                <a:spcPts val="200"/>
              </a:spcBef>
              <a:buClr>
                <a:srgbClr val="0070AD"/>
              </a:buClr>
              <a:buFont typeface="Arial" panose="020B0604020202020204" pitchFamily="34" charset="0"/>
              <a:buChar char="•"/>
              <a:tabLst>
                <a:tab pos="809625" algn="l"/>
              </a:tabLst>
              <a:defRPr/>
            </a:pPr>
            <a:r>
              <a:rPr lang="en-US" dirty="0">
                <a:solidFill>
                  <a:schemeClr val="tx1"/>
                </a:solidFill>
                <a:cs typeface="Calibri" pitchFamily="34" charset="0"/>
              </a:rPr>
              <a:t>Implement fundamental transformations via </a:t>
            </a:r>
            <a:r>
              <a:rPr lang="en-US" dirty="0" err="1">
                <a:solidFill>
                  <a:schemeClr val="tx1"/>
                </a:solidFill>
                <a:cs typeface="Calibri" pitchFamily="34" charset="0"/>
              </a:rPr>
              <a:t>DataWeave</a:t>
            </a:r>
            <a:endParaRPr lang="en-US" dirty="0">
              <a:solidFill>
                <a:schemeClr val="tx1"/>
              </a:solidFill>
              <a:cs typeface="Segoe UI Semilight" panose="020B0402040204020203" pitchFamily="34" charset="0"/>
            </a:endParaRPr>
          </a:p>
          <a:p>
            <a:pPr eaLnBrk="0" fontAlgn="base" hangingPunct="0">
              <a:spcBef>
                <a:spcPct val="0"/>
              </a:spcBef>
              <a:buClr>
                <a:schemeClr val="accent2"/>
              </a:buClr>
              <a:defRPr/>
            </a:pPr>
            <a:endParaRPr lang="en-US" sz="1200" dirty="0">
              <a:solidFill>
                <a:schemeClr val="tx1"/>
              </a:solidFill>
              <a:cs typeface="Segoe UI Semilight" panose="020B0402040204020203" pitchFamily="34" charset="0"/>
            </a:endParaRP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2F748F6B-EBF3-4261-AB50-113B96BB2264}"/>
              </a:ext>
            </a:extLst>
          </p:cNvPr>
          <p:cNvSpPr txBox="1">
            <a:spLocks/>
          </p:cNvSpPr>
          <p:nvPr/>
        </p:nvSpPr>
        <p:spPr bwMode="auto">
          <a:xfrm>
            <a:off x="1685695" y="865533"/>
            <a:ext cx="3174548" cy="1027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025525" indent="-1025525" defTabSz="12525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2525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2525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2525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2525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252538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252538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252538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252538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120000"/>
              <a:buFontTx/>
              <a:buNone/>
            </a:pPr>
            <a:r>
              <a:rPr lang="en-GB" altLang="en-US" sz="1600" b="1" dirty="0">
                <a:solidFill>
                  <a:schemeClr val="accent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GB" altLang="en-US" sz="1600" dirty="0">
                <a:ea typeface="Calibri" panose="020F0502020204030204" pitchFamily="34" charset="0"/>
                <a:cs typeface="Arial" panose="020B0604020202020204" pitchFamily="34" charset="0"/>
              </a:rPr>
              <a:t>	Shaik Aseff Hussain</a:t>
            </a: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120000"/>
              <a:buFontTx/>
              <a:buNone/>
            </a:pPr>
            <a:r>
              <a:rPr lang="en-GB" altLang="en-US" sz="1600" b="1" dirty="0">
                <a:solidFill>
                  <a:schemeClr val="accent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Title</a:t>
            </a:r>
            <a:r>
              <a:rPr lang="en-GB" altLang="en-US" sz="1600" dirty="0">
                <a:ea typeface="Calibri" panose="020F0502020204030204" pitchFamily="34" charset="0"/>
                <a:cs typeface="Arial" panose="020B0604020202020204" pitchFamily="34" charset="0"/>
              </a:rPr>
              <a:t>	Software Engineer - A5</a:t>
            </a: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120000"/>
              <a:buFontTx/>
              <a:buNone/>
            </a:pPr>
            <a:r>
              <a:rPr lang="en-GB" altLang="en-US" sz="1600" b="1" dirty="0">
                <a:solidFill>
                  <a:schemeClr val="accent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Location</a:t>
            </a:r>
            <a:r>
              <a:rPr lang="en-GB" altLang="en-US" sz="1600" dirty="0">
                <a:ea typeface="Calibri" panose="020F0502020204030204" pitchFamily="34" charset="0"/>
                <a:cs typeface="Arial" panose="020B0604020202020204" pitchFamily="34" charset="0"/>
              </a:rPr>
              <a:t>	Hyderabad, India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730B34-DF7F-4169-A52D-E5CF412C86EC}"/>
              </a:ext>
            </a:extLst>
          </p:cNvPr>
          <p:cNvSpPr txBox="1"/>
          <p:nvPr/>
        </p:nvSpPr>
        <p:spPr>
          <a:xfrm>
            <a:off x="449345" y="137604"/>
            <a:ext cx="7929342" cy="406265"/>
          </a:xfrm>
          <a:prstGeom prst="rect">
            <a:avLst/>
          </a:prstGeom>
        </p:spPr>
        <p:txBody>
          <a:bodyPr vert="horz" lIns="0" tIns="180000" rIns="0" bIns="0" rtlCol="0" anchor="t">
            <a:noAutofit/>
          </a:bodyPr>
          <a:lstStyle>
            <a:lvl1pPr defTabSz="1038910">
              <a:lnSpc>
                <a:spcPct val="85000"/>
              </a:lnSpc>
              <a:spcBef>
                <a:spcPct val="0"/>
              </a:spcBef>
              <a:buNone/>
              <a:defRPr lang="en-GB" sz="2400" b="1" dirty="0">
                <a:solidFill>
                  <a:srgbClr val="0070AD"/>
                </a:solidFill>
                <a:latin typeface="Verdana"/>
                <a:cs typeface="Calibri" pitchFamily="34" charset="0"/>
              </a:defRPr>
            </a:lvl1pPr>
          </a:lstStyle>
          <a:p>
            <a:r>
              <a:rPr lang="en-GB" b="0" dirty="0"/>
              <a:t>Shaik Aseff Hussain | Software Engineer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A84C171E-3B51-4BC6-B3F2-F75544D653C3}"/>
              </a:ext>
            </a:extLst>
          </p:cNvPr>
          <p:cNvSpPr txBox="1">
            <a:spLocks/>
          </p:cNvSpPr>
          <p:nvPr/>
        </p:nvSpPr>
        <p:spPr bwMode="auto">
          <a:xfrm>
            <a:off x="4730298" y="815163"/>
            <a:ext cx="7041015" cy="5946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3538" indent="-188913"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2000" b="1" dirty="0">
                <a:solidFill>
                  <a:srgbClr val="0070AD"/>
                </a:solidFill>
                <a:latin typeface="+mn-lt"/>
                <a:cs typeface="Calibri" pitchFamily="34" charset="0"/>
              </a:rPr>
              <a:t>Professional Experience </a:t>
            </a:r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cs typeface="Calibri" pitchFamily="34" charset="0"/>
              </a:rPr>
              <a:t>Designing APIs with RAML  </a:t>
            </a:r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cs typeface="Calibri" pitchFamily="34" charset="0"/>
              </a:rPr>
              <a:t>Mocking APIs to test the design and make APIs discoverable in </a:t>
            </a:r>
            <a:r>
              <a:rPr lang="en-US" sz="1800" dirty="0" err="1">
                <a:latin typeface="+mn-lt"/>
                <a:cs typeface="Calibri" pitchFamily="34" charset="0"/>
              </a:rPr>
              <a:t>Anypoint</a:t>
            </a:r>
            <a:r>
              <a:rPr lang="en-US" sz="1800" dirty="0">
                <a:latin typeface="+mn-lt"/>
                <a:cs typeface="Calibri" pitchFamily="34" charset="0"/>
              </a:rPr>
              <a:t> exchange.</a:t>
            </a:r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cs typeface="Calibri" pitchFamily="34" charset="0"/>
              </a:rPr>
              <a:t>Creating RESTful interfaces to API implementation</a:t>
            </a:r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cs typeface="Calibri" pitchFamily="34" charset="0"/>
              </a:rPr>
              <a:t> Deploying MuleSoft application in </a:t>
            </a:r>
            <a:r>
              <a:rPr lang="en-US" sz="1800" dirty="0" err="1">
                <a:latin typeface="+mn-lt"/>
                <a:cs typeface="Calibri" pitchFamily="34" charset="0"/>
              </a:rPr>
              <a:t>cloudHub</a:t>
            </a:r>
            <a:r>
              <a:rPr lang="en-US" sz="1800" dirty="0">
                <a:latin typeface="+mn-lt"/>
                <a:cs typeface="Calibri" pitchFamily="34" charset="0"/>
              </a:rPr>
              <a:t> and create API proxies in API Manager.</a:t>
            </a:r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800" dirty="0" err="1">
                <a:latin typeface="+mn-lt"/>
                <a:cs typeface="Calibri" pitchFamily="34" charset="0"/>
              </a:rPr>
              <a:t>DataWeave</a:t>
            </a:r>
            <a:r>
              <a:rPr lang="en-US" sz="1800" dirty="0">
                <a:latin typeface="+mn-lt"/>
                <a:cs typeface="Calibri" pitchFamily="34" charset="0"/>
              </a:rPr>
              <a:t> expressions for basic XML, JSON  and Java transformation and use </a:t>
            </a:r>
            <a:r>
              <a:rPr lang="en-US" sz="1800" dirty="0" err="1">
                <a:latin typeface="+mn-lt"/>
                <a:cs typeface="Calibri" pitchFamily="34" charset="0"/>
              </a:rPr>
              <a:t>DataWeave</a:t>
            </a:r>
            <a:r>
              <a:rPr lang="en-US" sz="1800" dirty="0">
                <a:latin typeface="+mn-lt"/>
                <a:cs typeface="Calibri" pitchFamily="34" charset="0"/>
              </a:rPr>
              <a:t> function, custom data types. </a:t>
            </a:r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cs typeface="Calibri" pitchFamily="34" charset="0"/>
              </a:rPr>
              <a:t>Basics of Handling errors </a:t>
            </a:r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cs typeface="Calibri" pitchFamily="34" charset="0"/>
              </a:rPr>
              <a:t>Familiar with REST based integration ,SQL queries, XML.</a:t>
            </a:r>
          </a:p>
          <a:p>
            <a:pPr marL="285750" indent="-285750">
              <a:buClr>
                <a:srgbClr val="0070AD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cs typeface="Calibri" pitchFamily="34" charset="0"/>
              </a:rPr>
              <a:t>Familiar with processing records.</a:t>
            </a:r>
          </a:p>
          <a:p>
            <a:pPr>
              <a:buClr>
                <a:srgbClr val="0070AD"/>
              </a:buClr>
            </a:pPr>
            <a:endParaRPr lang="en-US" dirty="0">
              <a:latin typeface="+mn-lt"/>
              <a:cs typeface="Calibri" pitchFamily="34" charset="0"/>
            </a:endParaRPr>
          </a:p>
          <a:p>
            <a:pPr>
              <a:buClr>
                <a:srgbClr val="0070AD"/>
              </a:buClr>
            </a:pPr>
            <a:endParaRPr lang="en-US" sz="1800" dirty="0">
              <a:latin typeface="+mn-lt"/>
              <a:cs typeface="Calibri" pitchFamily="34" charset="0"/>
            </a:endParaRPr>
          </a:p>
          <a:p>
            <a:pPr lvl="0" algn="just" defTabSz="1088239">
              <a:spcBef>
                <a:spcPts val="400"/>
              </a:spcBef>
              <a:buClr>
                <a:srgbClr val="000000"/>
              </a:buClr>
              <a:tabLst>
                <a:tab pos="809625" algn="l"/>
              </a:tabLst>
              <a:defRPr/>
            </a:pPr>
            <a:r>
              <a:rPr lang="en-US" sz="1800" b="1" dirty="0">
                <a:solidFill>
                  <a:prstClr val="black"/>
                </a:solidFill>
                <a:latin typeface="+mn-lt"/>
                <a:cs typeface="Calibri" pitchFamily="34" charset="0"/>
              </a:rPr>
              <a:t>Technical Skills:  </a:t>
            </a:r>
            <a:r>
              <a:rPr lang="en-US" sz="1800" dirty="0">
                <a:solidFill>
                  <a:prstClr val="black"/>
                </a:solidFill>
                <a:latin typeface="+mn-lt"/>
                <a:cs typeface="Calibri" pitchFamily="34" charset="0"/>
              </a:rPr>
              <a:t>Java, XML, RAML, SQL, </a:t>
            </a:r>
            <a:r>
              <a:rPr lang="en-US" sz="1800" dirty="0" err="1">
                <a:solidFill>
                  <a:prstClr val="black"/>
                </a:solidFill>
                <a:latin typeface="+mn-lt"/>
                <a:cs typeface="Calibri" pitchFamily="34" charset="0"/>
              </a:rPr>
              <a:t>Matlab</a:t>
            </a:r>
            <a:r>
              <a:rPr lang="en-US" sz="1800">
                <a:solidFill>
                  <a:prstClr val="black"/>
                </a:solidFill>
                <a:latin typeface="+mn-lt"/>
                <a:cs typeface="Calibri" pitchFamily="34" charset="0"/>
              </a:rPr>
              <a:t>, HTML, CSS, C++, C#.</a:t>
            </a:r>
            <a:endParaRPr lang="en-US" sz="1800" b="1" dirty="0">
              <a:solidFill>
                <a:prstClr val="black"/>
              </a:solidFill>
              <a:latin typeface="+mn-lt"/>
              <a:cs typeface="Calibri" pitchFamily="34" charset="0"/>
            </a:endParaRPr>
          </a:p>
          <a:p>
            <a:r>
              <a:rPr lang="en-US" sz="1800" b="1" dirty="0">
                <a:latin typeface="+mn-lt"/>
              </a:rPr>
              <a:t>Integration Tools: </a:t>
            </a:r>
            <a:r>
              <a:rPr lang="en-US" sz="1800" dirty="0">
                <a:latin typeface="+mn-lt"/>
              </a:rPr>
              <a:t>MuleSoft.</a:t>
            </a:r>
          </a:p>
          <a:p>
            <a:endParaRPr lang="en-US" sz="2000" dirty="0">
              <a:latin typeface="+mn-lt"/>
            </a:endParaRPr>
          </a:p>
          <a:p>
            <a:pPr algn="just" eaLnBrk="1" hangingPunct="1">
              <a:spcBef>
                <a:spcPts val="200"/>
              </a:spcBef>
              <a:buClr>
                <a:schemeClr val="tx1"/>
              </a:buClr>
              <a:tabLst>
                <a:tab pos="809625" algn="l"/>
              </a:tabLst>
              <a:defRPr/>
            </a:pPr>
            <a:r>
              <a:rPr lang="en-GB" sz="2000" b="1" dirty="0">
                <a:solidFill>
                  <a:srgbClr val="0070AD"/>
                </a:solidFill>
                <a:latin typeface="+mn-lt"/>
                <a:cs typeface="Calibri" pitchFamily="34" charset="0"/>
              </a:rPr>
              <a:t>Certifications</a:t>
            </a:r>
          </a:p>
          <a:p>
            <a:pPr marL="285750" indent="-285750" algn="just">
              <a:spcBef>
                <a:spcPts val="200"/>
              </a:spcBef>
              <a:buClr>
                <a:srgbClr val="0070AD"/>
              </a:buClr>
              <a:buFont typeface="Arial" panose="020B0604020202020204" pitchFamily="34" charset="0"/>
              <a:buChar char="•"/>
              <a:tabLst>
                <a:tab pos="809625" algn="l"/>
              </a:tabLst>
              <a:defRPr/>
            </a:pPr>
            <a:r>
              <a:rPr lang="en-US" sz="1800" b="0" i="0" dirty="0">
                <a:effectLst/>
                <a:latin typeface="+mn-lt"/>
              </a:rPr>
              <a:t>MuleSoft Certified Developer - Level 1</a:t>
            </a:r>
            <a:endParaRPr lang="en-GB" sz="1800" b="1" dirty="0">
              <a:solidFill>
                <a:schemeClr val="accent5"/>
              </a:solidFill>
              <a:latin typeface="+mn-lt"/>
              <a:cs typeface="Calibri" pitchFamily="34" charset="0"/>
            </a:endParaRPr>
          </a:p>
          <a:p>
            <a:endParaRPr lang="en-US" sz="1800" dirty="0">
              <a:latin typeface="+mn-lt"/>
            </a:endParaRPr>
          </a:p>
        </p:txBody>
      </p:sp>
      <p:pic>
        <p:nvPicPr>
          <p:cNvPr id="13" name="Picture 12" descr="A person in a green shirt&#10;&#10;Description automatically generated with medium confidence">
            <a:extLst>
              <a:ext uri="{FF2B5EF4-FFF2-40B4-BE49-F238E27FC236}">
                <a16:creationId xmlns:a16="http://schemas.microsoft.com/office/drawing/2014/main" id="{92556AF0-4A2E-4996-ADF1-60631F82A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23" y="671459"/>
            <a:ext cx="1087327" cy="122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23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202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Open Sans</vt:lpstr>
      <vt:lpstr>Pontano Sans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Shaik, Aseff Hussain</dc:creator>
  <cp:lastModifiedBy>Shaik, Aseff Hussain</cp:lastModifiedBy>
  <cp:revision>1</cp:revision>
  <dcterms:created xsi:type="dcterms:W3CDTF">2022-10-20T03:47:19Z</dcterms:created>
  <dcterms:modified xsi:type="dcterms:W3CDTF">2022-12-18T09:44:09Z</dcterms:modified>
</cp:coreProperties>
</file>