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7556500" cy="4260850"/>
  <p:notesSz cx="7556500" cy="426085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850" y="-1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9340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Notes Placeholder">
            <a:extLst>
              <a:ext uri="{FF2B5EF4-FFF2-40B4-BE49-F238E27FC236}">
                <a16:creationId xmlns:a16="http://schemas.microsoft.com/office/drawing/2014/main" xmlns="" id="{9646C7CE-83D0-A4C4-DDCB-35DBC960DF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Notes Placeholder">
            <a:extLst>
              <a:ext uri="{FF2B5EF4-FFF2-40B4-BE49-F238E27FC236}">
                <a16:creationId xmlns:a16="http://schemas.microsoft.com/office/drawing/2014/main" xmlns="" id="{7D0553D3-8446-FB3D-730E-02FB1FF12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Notes Placeholder">
            <a:extLst>
              <a:ext uri="{FF2B5EF4-FFF2-40B4-BE49-F238E27FC236}">
                <a16:creationId xmlns:a16="http://schemas.microsoft.com/office/drawing/2014/main" xmlns="" id="{E537B4A5-E15A-EE2E-CD85-E7307357D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otes Placeholder">
            <a:extLst>
              <a:ext uri="{FF2B5EF4-FFF2-40B4-BE49-F238E27FC236}">
                <a16:creationId xmlns:a16="http://schemas.microsoft.com/office/drawing/2014/main" xmlns="" id="{30F8E5D8-F5AB-8B86-6EDC-1614E4C79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Notes Placeholder">
            <a:extLst>
              <a:ext uri="{FF2B5EF4-FFF2-40B4-BE49-F238E27FC236}">
                <a16:creationId xmlns:a16="http://schemas.microsoft.com/office/drawing/2014/main" xmlns="" id="{DC0E002C-7A61-79F9-AB91-CE1091CD6F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Notes Placeholder">
            <a:extLst>
              <a:ext uri="{FF2B5EF4-FFF2-40B4-BE49-F238E27FC236}">
                <a16:creationId xmlns:a16="http://schemas.microsoft.com/office/drawing/2014/main" xmlns="" id="{494D0867-B86A-3534-E08A-1C364FCF4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Notes Placeholder">
            <a:extLst>
              <a:ext uri="{FF2B5EF4-FFF2-40B4-BE49-F238E27FC236}">
                <a16:creationId xmlns:a16="http://schemas.microsoft.com/office/drawing/2014/main" xmlns="" id="{A0F92762-57B6-F7A2-C889-D1C247640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otes Placeholder">
            <a:extLst>
              <a:ext uri="{FF2B5EF4-FFF2-40B4-BE49-F238E27FC236}">
                <a16:creationId xmlns:a16="http://schemas.microsoft.com/office/drawing/2014/main" xmlns="" id="{29BB6198-FE84-9CB3-DE51-581064AE7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Notes Placeholder">
            <a:extLst>
              <a:ext uri="{FF2B5EF4-FFF2-40B4-BE49-F238E27FC236}">
                <a16:creationId xmlns:a16="http://schemas.microsoft.com/office/drawing/2014/main" xmlns="" id="{BB0485CC-C5A5-3A6C-F32A-26AE9334C0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otes Placeholder">
            <a:extLst>
              <a:ext uri="{FF2B5EF4-FFF2-40B4-BE49-F238E27FC236}">
                <a16:creationId xmlns:a16="http://schemas.microsoft.com/office/drawing/2014/main" xmlns="" id="{E73F0F3F-1EE2-20F5-F56F-A1DE617405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1320863"/>
            <a:ext cx="6423025" cy="89477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2386076"/>
            <a:ext cx="5289549" cy="1065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xmlns="" id="{F9CCC412-9E01-8326-31F7-D018F05F6E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xmlns="" id="{F159F03A-581F-5690-B4CA-F2E1F73E6EC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1688B-BB01-4AE6-B31C-6FD6D6268386}" type="datetimeFigureOut">
              <a:rPr lang="en-US"/>
              <a:pPr>
                <a:defRPr/>
              </a:pPr>
              <a:t>7/18/2025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xmlns="" id="{4715D318-8779-D5BD-4D1B-D0ECE9EC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3BFA3-945E-4063-9B3B-1612C22383D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989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xmlns="" id="{5F9F92EF-1CB2-8D50-3BCF-C44DD1647C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xmlns="" id="{87673D84-114A-8020-27D5-731BB8A7DB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AEAE2-95B9-4FA9-A156-5F8EE7EBF91B}" type="datetimeFigureOut">
              <a:rPr lang="en-US"/>
              <a:pPr>
                <a:defRPr/>
              </a:pPr>
              <a:t>7/18/2025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xmlns="" id="{CE4FE532-9F3D-30B0-BC93-ED17F31C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D223A-40D6-4AF7-8EF3-2CF9876EFD1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946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979995"/>
            <a:ext cx="3287077" cy="281216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979995"/>
            <a:ext cx="3287077" cy="281216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xmlns="" id="{11D17398-68CD-C9D5-C05D-D594F4932D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xmlns="" id="{74589C0F-0B4C-8ECC-775E-030558B8955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E0EE4-8E20-4723-B37B-A75B8583BE37}" type="datetimeFigureOut">
              <a:rPr lang="en-US"/>
              <a:pPr>
                <a:defRPr/>
              </a:pPr>
              <a:t>7/18/2025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xmlns="" id="{09471F0A-F7E6-5375-768E-24990591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89539-ED23-4C53-BC58-17B71E2FC14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108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4">
            <a:extLst>
              <a:ext uri="{FF2B5EF4-FFF2-40B4-BE49-F238E27FC236}">
                <a16:creationId xmlns:a16="http://schemas.microsoft.com/office/drawing/2014/main" xmlns="" id="{EC6FC9CF-8B06-342E-EBFD-B39D0CBC7B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>
            <a:extLst>
              <a:ext uri="{FF2B5EF4-FFF2-40B4-BE49-F238E27FC236}">
                <a16:creationId xmlns:a16="http://schemas.microsoft.com/office/drawing/2014/main" xmlns="" id="{7C20D62B-3F07-CE12-3E80-29DB8C0AEED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A82E8-F27D-4999-9980-905527E144AB}" type="datetimeFigureOut">
              <a:rPr lang="en-US"/>
              <a:pPr>
                <a:defRPr/>
              </a:pPr>
              <a:t>7/18/2025</a:t>
            </a:fld>
            <a:endParaRPr 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xmlns="" id="{5B684399-391A-01AC-7915-EF37DF52F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1D3B6-34CA-4A5B-BD9B-CDC1F4A7B5E2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9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>
            <a:extLst>
              <a:ext uri="{FF2B5EF4-FFF2-40B4-BE49-F238E27FC236}">
                <a16:creationId xmlns:a16="http://schemas.microsoft.com/office/drawing/2014/main" xmlns="" id="{5BB26DEF-2699-7F9F-042B-0C27662BE3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>
            <a:extLst>
              <a:ext uri="{FF2B5EF4-FFF2-40B4-BE49-F238E27FC236}">
                <a16:creationId xmlns:a16="http://schemas.microsoft.com/office/drawing/2014/main" xmlns="" id="{1EE4BD58-6F49-0CBD-B32D-7037C3A0BC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1B0C2-F59A-4210-94CB-6A9E95DD5019}" type="datetimeFigureOut">
              <a:rPr lang="en-US"/>
              <a:pPr>
                <a:defRPr/>
              </a:pPr>
              <a:t>7/18/2025</a:t>
            </a:fld>
            <a:endParaRPr lang="en-US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xmlns="" id="{1DCF0829-6C3D-631E-AC82-30429928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DE27F-A3FF-434C-94FA-411C7A814BF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178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Holder 2">
            <a:extLst>
              <a:ext uri="{FF2B5EF4-FFF2-40B4-BE49-F238E27FC236}">
                <a16:creationId xmlns:a16="http://schemas.microsoft.com/office/drawing/2014/main" xmlns="" id="{F9A6FA7A-EF62-2B34-DAF4-F3404F11D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7825" y="169863"/>
            <a:ext cx="680085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1027" name="Holder 3">
            <a:extLst>
              <a:ext uri="{FF2B5EF4-FFF2-40B4-BE49-F238E27FC236}">
                <a16:creationId xmlns:a16="http://schemas.microsoft.com/office/drawing/2014/main" xmlns="" id="{F70BBF42-6E2A-E5F6-4586-4CF445F90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77825" y="979488"/>
            <a:ext cx="6800850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xmlns="" id="{37783994-E67C-41DE-6C60-C6B107BDE77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568575" y="3962400"/>
            <a:ext cx="2419350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xmlns="" id="{ACC0A365-D4B4-9D1D-79FB-8B525647B0E7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377825" y="3962400"/>
            <a:ext cx="1738313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C7A66C3-40DD-420A-ABD4-8B7AB3D2A33F}" type="datetimeFigureOut">
              <a:rPr lang="en-US"/>
              <a:pPr>
                <a:defRPr/>
              </a:pPr>
              <a:t>7/18/2025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xmlns="" id="{E45BDE92-BEB9-AE21-5E3B-3DA99ECE630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5440363" y="3962400"/>
            <a:ext cx="1738312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37D5DC7-6414-436C-8730-3D9F1F5EBA5F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bject 2">
            <a:extLst>
              <a:ext uri="{FF2B5EF4-FFF2-40B4-BE49-F238E27FC236}">
                <a16:creationId xmlns:a16="http://schemas.microsoft.com/office/drawing/2014/main" xmlns="" id="{D89C90B6-282F-77E4-F5FE-0A5A45EFA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65" y="0"/>
            <a:ext cx="7493000" cy="4241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4A3B751-DCDD-C336-C400-9F3FB768B4E4}"/>
              </a:ext>
            </a:extLst>
          </p:cNvPr>
          <p:cNvSpPr txBox="1"/>
          <p:nvPr/>
        </p:nvSpPr>
        <p:spPr>
          <a:xfrm>
            <a:off x="6589927" y="3891518"/>
            <a:ext cx="9842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bject 2">
            <a:extLst>
              <a:ext uri="{FF2B5EF4-FFF2-40B4-BE49-F238E27FC236}">
                <a16:creationId xmlns:a16="http://schemas.microsoft.com/office/drawing/2014/main" xmlns="" id="{E5CAD505-BF09-5A44-B346-29112D9E9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" y="279400"/>
            <a:ext cx="7421563" cy="38687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15A8591-25ED-7A94-C699-5328D050809F}"/>
              </a:ext>
            </a:extLst>
          </p:cNvPr>
          <p:cNvSpPr/>
          <p:nvPr/>
        </p:nvSpPr>
        <p:spPr>
          <a:xfrm>
            <a:off x="6521451" y="3998912"/>
            <a:ext cx="912812" cy="149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2">
            <a:extLst>
              <a:ext uri="{FF2B5EF4-FFF2-40B4-BE49-F238E27FC236}">
                <a16:creationId xmlns:a16="http://schemas.microsoft.com/office/drawing/2014/main" xmlns="" id="{54975D08-60B0-6756-5F7E-30F04528B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" y="838200"/>
            <a:ext cx="7421563" cy="33162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1C91CF4-0EE7-30B1-6149-F352A0C67664}"/>
              </a:ext>
            </a:extLst>
          </p:cNvPr>
          <p:cNvSpPr/>
          <p:nvPr/>
        </p:nvSpPr>
        <p:spPr>
          <a:xfrm>
            <a:off x="6445250" y="3959225"/>
            <a:ext cx="989013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bject 2">
            <a:extLst>
              <a:ext uri="{FF2B5EF4-FFF2-40B4-BE49-F238E27FC236}">
                <a16:creationId xmlns:a16="http://schemas.microsoft.com/office/drawing/2014/main" xmlns="" id="{100D0A16-33CD-547B-8430-4FB0570B0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" y="0"/>
            <a:ext cx="7531100" cy="41957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C30578F-CE6E-E01E-7875-1B35D45B80EF}"/>
              </a:ext>
            </a:extLst>
          </p:cNvPr>
          <p:cNvSpPr/>
          <p:nvPr/>
        </p:nvSpPr>
        <p:spPr>
          <a:xfrm>
            <a:off x="6597650" y="3959225"/>
            <a:ext cx="9461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bject 2">
            <a:extLst>
              <a:ext uri="{FF2B5EF4-FFF2-40B4-BE49-F238E27FC236}">
                <a16:creationId xmlns:a16="http://schemas.microsoft.com/office/drawing/2014/main" xmlns="" id="{635AA888-5A8A-B296-21AA-8C665BD8D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" y="0"/>
            <a:ext cx="7531100" cy="4241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B9EFBD8-F342-341C-3E90-45010E4958E9}"/>
              </a:ext>
            </a:extLst>
          </p:cNvPr>
          <p:cNvSpPr/>
          <p:nvPr/>
        </p:nvSpPr>
        <p:spPr>
          <a:xfrm>
            <a:off x="6597650" y="3959225"/>
            <a:ext cx="95758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bject 2">
            <a:extLst>
              <a:ext uri="{FF2B5EF4-FFF2-40B4-BE49-F238E27FC236}">
                <a16:creationId xmlns:a16="http://schemas.microsoft.com/office/drawing/2014/main" xmlns="" id="{D9EE7E91-5DBA-6447-AE5A-E4E399AB2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" y="0"/>
            <a:ext cx="7531100" cy="4241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29B2E08-7CBC-690B-CEE6-87CBB19BAB3C}"/>
              </a:ext>
            </a:extLst>
          </p:cNvPr>
          <p:cNvSpPr/>
          <p:nvPr/>
        </p:nvSpPr>
        <p:spPr>
          <a:xfrm>
            <a:off x="6642100" y="3883025"/>
            <a:ext cx="869950" cy="358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bject 2">
            <a:extLst>
              <a:ext uri="{FF2B5EF4-FFF2-40B4-BE49-F238E27FC236}">
                <a16:creationId xmlns:a16="http://schemas.microsoft.com/office/drawing/2014/main" xmlns="" id="{5F07B033-F934-8F37-C120-7A8AC6795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" y="1106488"/>
            <a:ext cx="7421563" cy="30495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CA7E098-1162-E61D-0A48-4F75AEC0BDAD}"/>
              </a:ext>
            </a:extLst>
          </p:cNvPr>
          <p:cNvSpPr/>
          <p:nvPr/>
        </p:nvSpPr>
        <p:spPr>
          <a:xfrm>
            <a:off x="6521450" y="3959225"/>
            <a:ext cx="912813" cy="196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bject 2">
            <a:extLst>
              <a:ext uri="{FF2B5EF4-FFF2-40B4-BE49-F238E27FC236}">
                <a16:creationId xmlns:a16="http://schemas.microsoft.com/office/drawing/2014/main" xmlns="" id="{8BC6F332-3915-30AE-5F7F-A75EAD75B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" y="1106488"/>
            <a:ext cx="7421563" cy="30495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7BA8757-371C-26AA-D59A-D71DB77AB0A2}"/>
              </a:ext>
            </a:extLst>
          </p:cNvPr>
          <p:cNvSpPr/>
          <p:nvPr/>
        </p:nvSpPr>
        <p:spPr>
          <a:xfrm>
            <a:off x="6369050" y="3806825"/>
            <a:ext cx="1065213" cy="349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bject 2">
            <a:extLst>
              <a:ext uri="{FF2B5EF4-FFF2-40B4-BE49-F238E27FC236}">
                <a16:creationId xmlns:a16="http://schemas.microsoft.com/office/drawing/2014/main" xmlns="" id="{1467E702-DD52-42CC-75FF-83D92EBBF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" y="0"/>
            <a:ext cx="7531100" cy="4241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992A4AC-49A1-8BB2-F5E1-89CC3CD74C13}"/>
              </a:ext>
            </a:extLst>
          </p:cNvPr>
          <p:cNvSpPr/>
          <p:nvPr/>
        </p:nvSpPr>
        <p:spPr>
          <a:xfrm>
            <a:off x="6445250" y="3883025"/>
            <a:ext cx="1098550" cy="377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bject 2">
            <a:extLst>
              <a:ext uri="{FF2B5EF4-FFF2-40B4-BE49-F238E27FC236}">
                <a16:creationId xmlns:a16="http://schemas.microsoft.com/office/drawing/2014/main" xmlns="" id="{5282973E-C109-98A4-FBDD-A9CD4D1CB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" y="346075"/>
            <a:ext cx="7494588" cy="38957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F7A7EF7-DB60-6167-A581-058DBE1D22D2}"/>
              </a:ext>
            </a:extLst>
          </p:cNvPr>
          <p:cNvSpPr/>
          <p:nvPr/>
        </p:nvSpPr>
        <p:spPr>
          <a:xfrm>
            <a:off x="6445250" y="3959225"/>
            <a:ext cx="1111250" cy="301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Custom</PresentationFormat>
  <Paragraphs>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Online2PDF.com</dc:creator>
  <cp:lastModifiedBy>HP</cp:lastModifiedBy>
  <cp:revision>2</cp:revision>
  <dcterms:created xsi:type="dcterms:W3CDTF">2025-06-27T05:57:50Z</dcterms:created>
  <dcterms:modified xsi:type="dcterms:W3CDTF">2025-07-18T14:21:31Z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2025-06-27T00:00:00Z</vt:filetime>
  </property>
  <property fmtid="{D5CDD505-2E9C-101B-9397-08002B2CF9AE}" pid="3" name="LastSaved">
    <vt:filetime>2025-06-27T00:00:00Z</vt:filetime>
  </property>
</Properties>
</file>