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94" r:id="rId3"/>
    <p:sldId id="272" r:id="rId4"/>
    <p:sldId id="266" r:id="rId5"/>
    <p:sldId id="269" r:id="rId6"/>
    <p:sldId id="285" r:id="rId7"/>
    <p:sldId id="299" r:id="rId8"/>
    <p:sldId id="295" r:id="rId9"/>
    <p:sldId id="282" r:id="rId10"/>
    <p:sldId id="279" r:id="rId11"/>
    <p:sldId id="296" r:id="rId12"/>
    <p:sldId id="281" r:id="rId13"/>
    <p:sldId id="297" r:id="rId14"/>
    <p:sldId id="29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4807"/>
    <a:srgbClr val="E79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42" d="100"/>
          <a:sy n="142" d="100"/>
        </p:scale>
        <p:origin x="672" y="114"/>
      </p:cViewPr>
      <p:guideLst>
        <p:guide orient="horz" pos="17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D03EE-2BE3-43B1-901B-9E344F0B5CE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BE5F02-D562-4FA2-AB98-E0C1617C8E30}">
      <dgm:prSet phldrT="[Text]" custT="1"/>
      <dgm:spPr/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TCP/IP Model</a:t>
          </a:r>
        </a:p>
      </dgm:t>
    </dgm:pt>
    <dgm:pt modelId="{45BABE55-397C-4CC3-80A1-4AF23D3F27D1}" type="parTrans" cxnId="{A261F0FD-59C0-4C0D-ACC1-4E6F87933BBE}">
      <dgm:prSet/>
      <dgm:spPr/>
      <dgm:t>
        <a:bodyPr/>
        <a:lstStyle/>
        <a:p>
          <a:endParaRPr lang="en-US"/>
        </a:p>
      </dgm:t>
    </dgm:pt>
    <dgm:pt modelId="{41DFF0F5-7224-47EC-9136-8A93CE658039}" type="sibTrans" cxnId="{A261F0FD-59C0-4C0D-ACC1-4E6F87933BBE}">
      <dgm:prSet/>
      <dgm:spPr/>
      <dgm:t>
        <a:bodyPr/>
        <a:lstStyle/>
        <a:p>
          <a:endParaRPr lang="en-US"/>
        </a:p>
      </dgm:t>
    </dgm:pt>
    <dgm:pt modelId="{98B7EC08-BF20-440C-8962-0A915000DE86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  <a:ea typeface="Cambria" panose="02040503050406030204" pitchFamily="18" charset="0"/>
            </a:rPr>
            <a:t>Definition of TCP/IP Model</a:t>
          </a:r>
        </a:p>
      </dgm:t>
    </dgm:pt>
    <dgm:pt modelId="{D7AEDD5D-CF73-430C-B1A8-65DBD5423F16}" type="parTrans" cxnId="{07B01755-B774-4164-9FD7-EDAB4EFBED6A}">
      <dgm:prSet/>
      <dgm:spPr/>
      <dgm:t>
        <a:bodyPr/>
        <a:lstStyle/>
        <a:p>
          <a:endParaRPr lang="en-US"/>
        </a:p>
      </dgm:t>
    </dgm:pt>
    <dgm:pt modelId="{71B3A738-83BE-489B-A7BE-35F7623BBFDD}" type="sibTrans" cxnId="{07B01755-B774-4164-9FD7-EDAB4EFBED6A}">
      <dgm:prSet/>
      <dgm:spPr/>
      <dgm:t>
        <a:bodyPr/>
        <a:lstStyle/>
        <a:p>
          <a:endParaRPr lang="en-US"/>
        </a:p>
      </dgm:t>
    </dgm:pt>
    <dgm:pt modelId="{0CB69C58-E68B-4B52-BFB0-8C21BAB570EF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  <a:ea typeface="Cambria" panose="02040503050406030204" pitchFamily="18" charset="0"/>
            </a:rPr>
            <a:t>Layer of TCP/IP Model</a:t>
          </a:r>
        </a:p>
      </dgm:t>
    </dgm:pt>
    <dgm:pt modelId="{FA3EE45F-378D-4B6C-824B-C15D1284CA33}" type="parTrans" cxnId="{EC174C8B-5E89-41E7-8663-72F9C252F4CB}">
      <dgm:prSet/>
      <dgm:spPr/>
      <dgm:t>
        <a:bodyPr/>
        <a:lstStyle/>
        <a:p>
          <a:endParaRPr lang="en-US"/>
        </a:p>
      </dgm:t>
    </dgm:pt>
    <dgm:pt modelId="{48AAE669-099B-4E86-A9E5-EFE5B6518A61}" type="sibTrans" cxnId="{EC174C8B-5E89-41E7-8663-72F9C252F4CB}">
      <dgm:prSet/>
      <dgm:spPr/>
      <dgm:t>
        <a:bodyPr/>
        <a:lstStyle/>
        <a:p>
          <a:endParaRPr lang="en-US"/>
        </a:p>
      </dgm:t>
    </dgm:pt>
    <dgm:pt modelId="{BD9461B4-9340-469A-B248-CFAD350CAB45}">
      <dgm:prSet phldrT="[Text]" custT="1"/>
      <dgm:spPr/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Peer to Peer Networks</a:t>
          </a:r>
        </a:p>
      </dgm:t>
    </dgm:pt>
    <dgm:pt modelId="{FCA0AB52-1F0A-4D4D-AF90-77C9A4920C0A}" type="parTrans" cxnId="{C0E1D0CA-833C-42A1-B1BA-020F60F6BA8A}">
      <dgm:prSet/>
      <dgm:spPr/>
      <dgm:t>
        <a:bodyPr/>
        <a:lstStyle/>
        <a:p>
          <a:endParaRPr lang="en-US"/>
        </a:p>
      </dgm:t>
    </dgm:pt>
    <dgm:pt modelId="{C52BB9E7-B596-4268-80B4-868B27967538}" type="sibTrans" cxnId="{C0E1D0CA-833C-42A1-B1BA-020F60F6BA8A}">
      <dgm:prSet/>
      <dgm:spPr/>
      <dgm:t>
        <a:bodyPr/>
        <a:lstStyle/>
        <a:p>
          <a:endParaRPr lang="en-US"/>
        </a:p>
      </dgm:t>
    </dgm:pt>
    <dgm:pt modelId="{07B703A1-8D22-4D23-80FF-DF3AD68583B7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Definition of P2P Networks</a:t>
          </a:r>
        </a:p>
      </dgm:t>
    </dgm:pt>
    <dgm:pt modelId="{03329E70-FC14-4165-97FB-C2C107D5C06D}" type="parTrans" cxnId="{0B320E25-8EF9-4775-9D26-EC81985A07FC}">
      <dgm:prSet/>
      <dgm:spPr/>
      <dgm:t>
        <a:bodyPr/>
        <a:lstStyle/>
        <a:p>
          <a:endParaRPr lang="en-US"/>
        </a:p>
      </dgm:t>
    </dgm:pt>
    <dgm:pt modelId="{B88A818D-6547-48A0-9736-534ADCABDEB5}" type="sibTrans" cxnId="{0B320E25-8EF9-4775-9D26-EC81985A07FC}">
      <dgm:prSet/>
      <dgm:spPr/>
      <dgm:t>
        <a:bodyPr/>
        <a:lstStyle/>
        <a:p>
          <a:endParaRPr lang="en-US"/>
        </a:p>
      </dgm:t>
    </dgm:pt>
    <dgm:pt modelId="{2868BFA1-9C54-4978-AEAD-BAD84C9F2BA2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Types of P2P Networks</a:t>
          </a:r>
        </a:p>
      </dgm:t>
    </dgm:pt>
    <dgm:pt modelId="{C4407160-5FE5-4FC5-B0CF-3823A3B738B8}" type="parTrans" cxnId="{40A6A4B5-C092-4F04-8F7B-F9E023AEF7C8}">
      <dgm:prSet/>
      <dgm:spPr/>
      <dgm:t>
        <a:bodyPr/>
        <a:lstStyle/>
        <a:p>
          <a:endParaRPr lang="en-US"/>
        </a:p>
      </dgm:t>
    </dgm:pt>
    <dgm:pt modelId="{87AEFEF8-4FE8-4685-90AE-6BDB2914FE85}" type="sibTrans" cxnId="{40A6A4B5-C092-4F04-8F7B-F9E023AEF7C8}">
      <dgm:prSet/>
      <dgm:spPr/>
      <dgm:t>
        <a:bodyPr/>
        <a:lstStyle/>
        <a:p>
          <a:endParaRPr lang="en-US"/>
        </a:p>
      </dgm:t>
    </dgm:pt>
    <dgm:pt modelId="{DFDA1E41-2BA2-4BBF-9045-B2BECED1106E}">
      <dgm:prSet phldrT="[Text]" custT="1"/>
      <dgm:spPr/>
      <dgm:t>
        <a:bodyPr/>
        <a:lstStyle/>
        <a:p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Digital Certificates</a:t>
          </a:r>
        </a:p>
      </dgm:t>
    </dgm:pt>
    <dgm:pt modelId="{17812C37-414B-44BD-9FD8-675F3C34D76D}" type="parTrans" cxnId="{89717E5C-6351-4666-958B-358C94140641}">
      <dgm:prSet/>
      <dgm:spPr/>
      <dgm:t>
        <a:bodyPr/>
        <a:lstStyle/>
        <a:p>
          <a:endParaRPr lang="en-US"/>
        </a:p>
      </dgm:t>
    </dgm:pt>
    <dgm:pt modelId="{82D341E1-7ABA-4861-94E7-B9176E5F7F16}" type="sibTrans" cxnId="{89717E5C-6351-4666-958B-358C94140641}">
      <dgm:prSet/>
      <dgm:spPr/>
      <dgm:t>
        <a:bodyPr/>
        <a:lstStyle/>
        <a:p>
          <a:endParaRPr lang="en-US"/>
        </a:p>
      </dgm:t>
    </dgm:pt>
    <dgm:pt modelId="{22065F94-CD92-4E1B-8074-D57D6F5A5BCF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Definition of Digital Certificates</a:t>
          </a:r>
        </a:p>
      </dgm:t>
    </dgm:pt>
    <dgm:pt modelId="{4121CA1E-5050-4C67-A3D7-A88C882DEE46}" type="parTrans" cxnId="{FB592014-1977-48B6-9A20-6521AA4A14A3}">
      <dgm:prSet/>
      <dgm:spPr/>
      <dgm:t>
        <a:bodyPr/>
        <a:lstStyle/>
        <a:p>
          <a:endParaRPr lang="en-US"/>
        </a:p>
      </dgm:t>
    </dgm:pt>
    <dgm:pt modelId="{F7354E9F-3818-473A-91AC-337AE8D57DE5}" type="sibTrans" cxnId="{FB592014-1977-48B6-9A20-6521AA4A14A3}">
      <dgm:prSet/>
      <dgm:spPr/>
      <dgm:t>
        <a:bodyPr/>
        <a:lstStyle/>
        <a:p>
          <a:endParaRPr lang="en-US"/>
        </a:p>
      </dgm:t>
    </dgm:pt>
    <dgm:pt modelId="{D0DF7DB4-E549-47D6-B999-8FAEEA788A42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Encryption &amp; Decryption</a:t>
          </a:r>
        </a:p>
      </dgm:t>
    </dgm:pt>
    <dgm:pt modelId="{C5B31A51-E3EA-49B1-AF70-561009821076}" type="parTrans" cxnId="{C6471619-F727-415B-84F0-BA1C4CAD1E37}">
      <dgm:prSet/>
      <dgm:spPr/>
      <dgm:t>
        <a:bodyPr/>
        <a:lstStyle/>
        <a:p>
          <a:endParaRPr lang="en-US"/>
        </a:p>
      </dgm:t>
    </dgm:pt>
    <dgm:pt modelId="{80516DD9-04FA-4928-A248-692FD8598A5A}" type="sibTrans" cxnId="{C6471619-F727-415B-84F0-BA1C4CAD1E37}">
      <dgm:prSet/>
      <dgm:spPr/>
      <dgm:t>
        <a:bodyPr/>
        <a:lstStyle/>
        <a:p>
          <a:endParaRPr lang="en-US"/>
        </a:p>
      </dgm:t>
    </dgm:pt>
    <dgm:pt modelId="{5316BF1F-E0FA-4B9F-ACC4-7269E0716516}">
      <dgm:prSet phldrT="[Text]" custT="1"/>
      <dgm:spPr/>
      <dgm:t>
        <a:bodyPr/>
        <a:lstStyle/>
        <a:p>
          <a:r>
            <a:rPr lang="en-US" sz="1800" dirty="0">
              <a:latin typeface="Cambria" panose="02040503050406030204" pitchFamily="18" charset="0"/>
              <a:ea typeface="Cambria" panose="02040503050406030204" pitchFamily="18" charset="0"/>
            </a:rPr>
            <a:t>OSI Model &amp; TCP/IP Model</a:t>
          </a:r>
        </a:p>
      </dgm:t>
    </dgm:pt>
    <dgm:pt modelId="{34E26F41-544E-4CEF-868D-48E6286A5AAB}" type="parTrans" cxnId="{34E8F956-C61E-4F94-AA68-4890A0D87E2F}">
      <dgm:prSet/>
      <dgm:spPr/>
      <dgm:t>
        <a:bodyPr/>
        <a:lstStyle/>
        <a:p>
          <a:endParaRPr lang="en-US"/>
        </a:p>
      </dgm:t>
    </dgm:pt>
    <dgm:pt modelId="{89D0E400-050B-431E-8959-42FDAF5595AC}" type="sibTrans" cxnId="{34E8F956-C61E-4F94-AA68-4890A0D87E2F}">
      <dgm:prSet/>
      <dgm:spPr/>
      <dgm:t>
        <a:bodyPr/>
        <a:lstStyle/>
        <a:p>
          <a:endParaRPr lang="en-US"/>
        </a:p>
      </dgm:t>
    </dgm:pt>
    <dgm:pt modelId="{87114D92-6438-4CCE-8684-9916A6953ADE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Application of P2P Network (Blockchain)</a:t>
          </a:r>
        </a:p>
      </dgm:t>
    </dgm:pt>
    <dgm:pt modelId="{E012D0AB-8FC0-4815-8003-41DAF997C357}" type="parTrans" cxnId="{DD9AE5E3-D37A-4076-8937-B70DB8B2E9B2}">
      <dgm:prSet/>
      <dgm:spPr/>
      <dgm:t>
        <a:bodyPr/>
        <a:lstStyle/>
        <a:p>
          <a:endParaRPr lang="en-US"/>
        </a:p>
      </dgm:t>
    </dgm:pt>
    <dgm:pt modelId="{734FA1CC-A0F6-46B5-9774-FF5359732C55}" type="sibTrans" cxnId="{DD9AE5E3-D37A-4076-8937-B70DB8B2E9B2}">
      <dgm:prSet/>
      <dgm:spPr/>
      <dgm:t>
        <a:bodyPr/>
        <a:lstStyle/>
        <a:p>
          <a:endParaRPr lang="en-US"/>
        </a:p>
      </dgm:t>
    </dgm:pt>
    <dgm:pt modelId="{9CBD2938-ABA7-4E8C-B2D4-36E6F9229E7B}">
      <dgm:prSet phldrT="[Text]"/>
      <dgm:spPr/>
      <dgm:t>
        <a:bodyPr/>
        <a:lstStyle/>
        <a:p>
          <a:r>
            <a:rPr lang="en-US" dirty="0">
              <a:latin typeface="Cambria" panose="02040503050406030204" pitchFamily="18" charset="0"/>
              <a:ea typeface="Cambria" panose="02040503050406030204" pitchFamily="18" charset="0"/>
            </a:rPr>
            <a:t>Digital Signature &amp; Digital Certificates</a:t>
          </a:r>
        </a:p>
      </dgm:t>
    </dgm:pt>
    <dgm:pt modelId="{6A6D855C-BADB-4E93-9FBC-98BD81D50F2C}" type="parTrans" cxnId="{F991D9C2-CF62-4506-9627-19280FFC0FA1}">
      <dgm:prSet/>
      <dgm:spPr/>
      <dgm:t>
        <a:bodyPr/>
        <a:lstStyle/>
        <a:p>
          <a:endParaRPr lang="en-US"/>
        </a:p>
      </dgm:t>
    </dgm:pt>
    <dgm:pt modelId="{48AAE9DC-E6E7-44DE-BA66-803F95E272CA}" type="sibTrans" cxnId="{F991D9C2-CF62-4506-9627-19280FFC0FA1}">
      <dgm:prSet/>
      <dgm:spPr/>
      <dgm:t>
        <a:bodyPr/>
        <a:lstStyle/>
        <a:p>
          <a:endParaRPr lang="en-US"/>
        </a:p>
      </dgm:t>
    </dgm:pt>
    <dgm:pt modelId="{51019C6E-57E8-49FF-998D-89D9291172EB}" type="pres">
      <dgm:prSet presAssocID="{6BED03EE-2BE3-43B1-901B-9E344F0B5CEB}" presName="linearFlow" presStyleCnt="0">
        <dgm:presLayoutVars>
          <dgm:dir/>
          <dgm:animLvl val="lvl"/>
          <dgm:resizeHandles val="exact"/>
        </dgm:presLayoutVars>
      </dgm:prSet>
      <dgm:spPr/>
    </dgm:pt>
    <dgm:pt modelId="{4A0D1450-4F3E-4047-B6DD-C1FD69C894E2}" type="pres">
      <dgm:prSet presAssocID="{B8BE5F02-D562-4FA2-AB98-E0C1617C8E30}" presName="composite" presStyleCnt="0"/>
      <dgm:spPr/>
    </dgm:pt>
    <dgm:pt modelId="{9415E51D-B043-4625-9DC2-0031EE1E00DB}" type="pres">
      <dgm:prSet presAssocID="{B8BE5F02-D562-4FA2-AB98-E0C1617C8E3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E83C4D0-7012-42F7-B03A-7C9C5B498D94}" type="pres">
      <dgm:prSet presAssocID="{B8BE5F02-D562-4FA2-AB98-E0C1617C8E30}" presName="descendantText" presStyleLbl="alignAcc1" presStyleIdx="0" presStyleCnt="3">
        <dgm:presLayoutVars>
          <dgm:bulletEnabled val="1"/>
        </dgm:presLayoutVars>
      </dgm:prSet>
      <dgm:spPr/>
    </dgm:pt>
    <dgm:pt modelId="{F0D978F6-8D05-4C52-A6F0-810D2E7CDC92}" type="pres">
      <dgm:prSet presAssocID="{41DFF0F5-7224-47EC-9136-8A93CE658039}" presName="sp" presStyleCnt="0"/>
      <dgm:spPr/>
    </dgm:pt>
    <dgm:pt modelId="{5355BEF2-C7D1-45F8-8728-2F5086765E74}" type="pres">
      <dgm:prSet presAssocID="{BD9461B4-9340-469A-B248-CFAD350CAB45}" presName="composite" presStyleCnt="0"/>
      <dgm:spPr/>
    </dgm:pt>
    <dgm:pt modelId="{360C9462-2D75-4E0A-AB1E-DCFF4779B1F8}" type="pres">
      <dgm:prSet presAssocID="{BD9461B4-9340-469A-B248-CFAD350CAB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8873FA7-6319-465F-A3A0-2A15E60CA962}" type="pres">
      <dgm:prSet presAssocID="{BD9461B4-9340-469A-B248-CFAD350CAB45}" presName="descendantText" presStyleLbl="alignAcc1" presStyleIdx="1" presStyleCnt="3">
        <dgm:presLayoutVars>
          <dgm:bulletEnabled val="1"/>
        </dgm:presLayoutVars>
      </dgm:prSet>
      <dgm:spPr/>
    </dgm:pt>
    <dgm:pt modelId="{585F9513-B744-476B-93CE-84C227654113}" type="pres">
      <dgm:prSet presAssocID="{C52BB9E7-B596-4268-80B4-868B27967538}" presName="sp" presStyleCnt="0"/>
      <dgm:spPr/>
    </dgm:pt>
    <dgm:pt modelId="{9D664ADD-A47C-4767-9386-FA2D6701FFF6}" type="pres">
      <dgm:prSet presAssocID="{DFDA1E41-2BA2-4BBF-9045-B2BECED1106E}" presName="composite" presStyleCnt="0"/>
      <dgm:spPr/>
    </dgm:pt>
    <dgm:pt modelId="{98D313BB-5D6E-4BB3-A86F-94B954AC4EF5}" type="pres">
      <dgm:prSet presAssocID="{DFDA1E41-2BA2-4BBF-9045-B2BECED1106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659B66C-B442-4442-98E6-81B3084B8E65}" type="pres">
      <dgm:prSet presAssocID="{DFDA1E41-2BA2-4BBF-9045-B2BECED1106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F346102-120A-4494-A799-CE2B3934E92F}" type="presOf" srcId="{D0DF7DB4-E549-47D6-B999-8FAEEA788A42}" destId="{F659B66C-B442-4442-98E6-81B3084B8E65}" srcOrd="0" destOrd="1" presId="urn:microsoft.com/office/officeart/2005/8/layout/chevron2"/>
    <dgm:cxn modelId="{FB592014-1977-48B6-9A20-6521AA4A14A3}" srcId="{DFDA1E41-2BA2-4BBF-9045-B2BECED1106E}" destId="{22065F94-CD92-4E1B-8074-D57D6F5A5BCF}" srcOrd="0" destOrd="0" parTransId="{4121CA1E-5050-4C67-A3D7-A88C882DEE46}" sibTransId="{F7354E9F-3818-473A-91AC-337AE8D57DE5}"/>
    <dgm:cxn modelId="{C6471619-F727-415B-84F0-BA1C4CAD1E37}" srcId="{DFDA1E41-2BA2-4BBF-9045-B2BECED1106E}" destId="{D0DF7DB4-E549-47D6-B999-8FAEEA788A42}" srcOrd="1" destOrd="0" parTransId="{C5B31A51-E3EA-49B1-AF70-561009821076}" sibTransId="{80516DD9-04FA-4928-A248-692FD8598A5A}"/>
    <dgm:cxn modelId="{0DAEAC1D-AEFE-4589-B7C6-7E10F490DB1B}" type="presOf" srcId="{0CB69C58-E68B-4B52-BFB0-8C21BAB570EF}" destId="{CE83C4D0-7012-42F7-B03A-7C9C5B498D94}" srcOrd="0" destOrd="1" presId="urn:microsoft.com/office/officeart/2005/8/layout/chevron2"/>
    <dgm:cxn modelId="{0B320E25-8EF9-4775-9D26-EC81985A07FC}" srcId="{BD9461B4-9340-469A-B248-CFAD350CAB45}" destId="{07B703A1-8D22-4D23-80FF-DF3AD68583B7}" srcOrd="0" destOrd="0" parTransId="{03329E70-FC14-4165-97FB-C2C107D5C06D}" sibTransId="{B88A818D-6547-48A0-9736-534ADCABDEB5}"/>
    <dgm:cxn modelId="{71ABE437-F681-4391-8E91-AB0C72EC076A}" type="presOf" srcId="{2868BFA1-9C54-4978-AEAD-BAD84C9F2BA2}" destId="{28873FA7-6319-465F-A3A0-2A15E60CA962}" srcOrd="0" destOrd="1" presId="urn:microsoft.com/office/officeart/2005/8/layout/chevron2"/>
    <dgm:cxn modelId="{89717E5C-6351-4666-958B-358C94140641}" srcId="{6BED03EE-2BE3-43B1-901B-9E344F0B5CEB}" destId="{DFDA1E41-2BA2-4BBF-9045-B2BECED1106E}" srcOrd="2" destOrd="0" parTransId="{17812C37-414B-44BD-9FD8-675F3C34D76D}" sibTransId="{82D341E1-7ABA-4861-94E7-B9176E5F7F16}"/>
    <dgm:cxn modelId="{03BF2748-8854-46DF-92A2-48E33D72A1D0}" type="presOf" srcId="{B8BE5F02-D562-4FA2-AB98-E0C1617C8E30}" destId="{9415E51D-B043-4625-9DC2-0031EE1E00DB}" srcOrd="0" destOrd="0" presId="urn:microsoft.com/office/officeart/2005/8/layout/chevron2"/>
    <dgm:cxn modelId="{07B01755-B774-4164-9FD7-EDAB4EFBED6A}" srcId="{B8BE5F02-D562-4FA2-AB98-E0C1617C8E30}" destId="{98B7EC08-BF20-440C-8962-0A915000DE86}" srcOrd="0" destOrd="0" parTransId="{D7AEDD5D-CF73-430C-B1A8-65DBD5423F16}" sibTransId="{71B3A738-83BE-489B-A7BE-35F7623BBFDD}"/>
    <dgm:cxn modelId="{34E8F956-C61E-4F94-AA68-4890A0D87E2F}" srcId="{B8BE5F02-D562-4FA2-AB98-E0C1617C8E30}" destId="{5316BF1F-E0FA-4B9F-ACC4-7269E0716516}" srcOrd="2" destOrd="0" parTransId="{34E26F41-544E-4CEF-868D-48E6286A5AAB}" sibTransId="{89D0E400-050B-431E-8959-42FDAF5595AC}"/>
    <dgm:cxn modelId="{D6CBDB84-90FA-4C72-92C8-A576B5F4533D}" type="presOf" srcId="{87114D92-6438-4CCE-8684-9916A6953ADE}" destId="{28873FA7-6319-465F-A3A0-2A15E60CA962}" srcOrd="0" destOrd="2" presId="urn:microsoft.com/office/officeart/2005/8/layout/chevron2"/>
    <dgm:cxn modelId="{EC174C8B-5E89-41E7-8663-72F9C252F4CB}" srcId="{B8BE5F02-D562-4FA2-AB98-E0C1617C8E30}" destId="{0CB69C58-E68B-4B52-BFB0-8C21BAB570EF}" srcOrd="1" destOrd="0" parTransId="{FA3EE45F-378D-4B6C-824B-C15D1284CA33}" sibTransId="{48AAE669-099B-4E86-A9E5-EFE5B6518A61}"/>
    <dgm:cxn modelId="{F0B8B58F-E668-4F25-806D-D2A35FB7B585}" type="presOf" srcId="{6BED03EE-2BE3-43B1-901B-9E344F0B5CEB}" destId="{51019C6E-57E8-49FF-998D-89D9291172EB}" srcOrd="0" destOrd="0" presId="urn:microsoft.com/office/officeart/2005/8/layout/chevron2"/>
    <dgm:cxn modelId="{CEC3D991-7174-47AC-A316-56BD200BB772}" type="presOf" srcId="{98B7EC08-BF20-440C-8962-0A915000DE86}" destId="{CE83C4D0-7012-42F7-B03A-7C9C5B498D94}" srcOrd="0" destOrd="0" presId="urn:microsoft.com/office/officeart/2005/8/layout/chevron2"/>
    <dgm:cxn modelId="{9A4AA5B2-685A-4C29-88D3-A68B9EBDF8EA}" type="presOf" srcId="{DFDA1E41-2BA2-4BBF-9045-B2BECED1106E}" destId="{98D313BB-5D6E-4BB3-A86F-94B954AC4EF5}" srcOrd="0" destOrd="0" presId="urn:microsoft.com/office/officeart/2005/8/layout/chevron2"/>
    <dgm:cxn modelId="{3B82A8B2-5430-40BE-910D-3CAB1B33047C}" type="presOf" srcId="{BD9461B4-9340-469A-B248-CFAD350CAB45}" destId="{360C9462-2D75-4E0A-AB1E-DCFF4779B1F8}" srcOrd="0" destOrd="0" presId="urn:microsoft.com/office/officeart/2005/8/layout/chevron2"/>
    <dgm:cxn modelId="{40A6A4B5-C092-4F04-8F7B-F9E023AEF7C8}" srcId="{BD9461B4-9340-469A-B248-CFAD350CAB45}" destId="{2868BFA1-9C54-4978-AEAD-BAD84C9F2BA2}" srcOrd="1" destOrd="0" parTransId="{C4407160-5FE5-4FC5-B0CF-3823A3B738B8}" sibTransId="{87AEFEF8-4FE8-4685-90AE-6BDB2914FE85}"/>
    <dgm:cxn modelId="{F991D9C2-CF62-4506-9627-19280FFC0FA1}" srcId="{DFDA1E41-2BA2-4BBF-9045-B2BECED1106E}" destId="{9CBD2938-ABA7-4E8C-B2D4-36E6F9229E7B}" srcOrd="2" destOrd="0" parTransId="{6A6D855C-BADB-4E93-9FBC-98BD81D50F2C}" sibTransId="{48AAE9DC-E6E7-44DE-BA66-803F95E272CA}"/>
    <dgm:cxn modelId="{3A8A5FC5-CE2A-4F92-BA9A-A669DC1538CC}" type="presOf" srcId="{07B703A1-8D22-4D23-80FF-DF3AD68583B7}" destId="{28873FA7-6319-465F-A3A0-2A15E60CA962}" srcOrd="0" destOrd="0" presId="urn:microsoft.com/office/officeart/2005/8/layout/chevron2"/>
    <dgm:cxn modelId="{C0E1D0CA-833C-42A1-B1BA-020F60F6BA8A}" srcId="{6BED03EE-2BE3-43B1-901B-9E344F0B5CEB}" destId="{BD9461B4-9340-469A-B248-CFAD350CAB45}" srcOrd="1" destOrd="0" parTransId="{FCA0AB52-1F0A-4D4D-AF90-77C9A4920C0A}" sibTransId="{C52BB9E7-B596-4268-80B4-868B27967538}"/>
    <dgm:cxn modelId="{AB467CDD-3B87-4455-93AC-FEC9200F1164}" type="presOf" srcId="{9CBD2938-ABA7-4E8C-B2D4-36E6F9229E7B}" destId="{F659B66C-B442-4442-98E6-81B3084B8E65}" srcOrd="0" destOrd="2" presId="urn:microsoft.com/office/officeart/2005/8/layout/chevron2"/>
    <dgm:cxn modelId="{DD9AE5E3-D37A-4076-8937-B70DB8B2E9B2}" srcId="{BD9461B4-9340-469A-B248-CFAD350CAB45}" destId="{87114D92-6438-4CCE-8684-9916A6953ADE}" srcOrd="2" destOrd="0" parTransId="{E012D0AB-8FC0-4815-8003-41DAF997C357}" sibTransId="{734FA1CC-A0F6-46B5-9774-FF5359732C55}"/>
    <dgm:cxn modelId="{A3E988E4-9C1A-4CC5-9030-218792E561A4}" type="presOf" srcId="{22065F94-CD92-4E1B-8074-D57D6F5A5BCF}" destId="{F659B66C-B442-4442-98E6-81B3084B8E65}" srcOrd="0" destOrd="0" presId="urn:microsoft.com/office/officeart/2005/8/layout/chevron2"/>
    <dgm:cxn modelId="{F9934AE9-A9DF-4C77-9440-A2A6A77A4813}" type="presOf" srcId="{5316BF1F-E0FA-4B9F-ACC4-7269E0716516}" destId="{CE83C4D0-7012-42F7-B03A-7C9C5B498D94}" srcOrd="0" destOrd="2" presId="urn:microsoft.com/office/officeart/2005/8/layout/chevron2"/>
    <dgm:cxn modelId="{A261F0FD-59C0-4C0D-ACC1-4E6F87933BBE}" srcId="{6BED03EE-2BE3-43B1-901B-9E344F0B5CEB}" destId="{B8BE5F02-D562-4FA2-AB98-E0C1617C8E30}" srcOrd="0" destOrd="0" parTransId="{45BABE55-397C-4CC3-80A1-4AF23D3F27D1}" sibTransId="{41DFF0F5-7224-47EC-9136-8A93CE658039}"/>
    <dgm:cxn modelId="{158C8866-982E-43F0-8DBE-D32D36C7A2A5}" type="presParOf" srcId="{51019C6E-57E8-49FF-998D-89D9291172EB}" destId="{4A0D1450-4F3E-4047-B6DD-C1FD69C894E2}" srcOrd="0" destOrd="0" presId="urn:microsoft.com/office/officeart/2005/8/layout/chevron2"/>
    <dgm:cxn modelId="{7464FCD5-DBDB-4594-A9C9-55F206A036DC}" type="presParOf" srcId="{4A0D1450-4F3E-4047-B6DD-C1FD69C894E2}" destId="{9415E51D-B043-4625-9DC2-0031EE1E00DB}" srcOrd="0" destOrd="0" presId="urn:microsoft.com/office/officeart/2005/8/layout/chevron2"/>
    <dgm:cxn modelId="{09844CB9-AF75-46E9-8588-B57494FFC95A}" type="presParOf" srcId="{4A0D1450-4F3E-4047-B6DD-C1FD69C894E2}" destId="{CE83C4D0-7012-42F7-B03A-7C9C5B498D94}" srcOrd="1" destOrd="0" presId="urn:microsoft.com/office/officeart/2005/8/layout/chevron2"/>
    <dgm:cxn modelId="{CABAA46A-5FCE-4EE0-BDDA-4FCAA307F6E9}" type="presParOf" srcId="{51019C6E-57E8-49FF-998D-89D9291172EB}" destId="{F0D978F6-8D05-4C52-A6F0-810D2E7CDC92}" srcOrd="1" destOrd="0" presId="urn:microsoft.com/office/officeart/2005/8/layout/chevron2"/>
    <dgm:cxn modelId="{B1FDAB61-0919-443F-9A2F-2A33D49E904D}" type="presParOf" srcId="{51019C6E-57E8-49FF-998D-89D9291172EB}" destId="{5355BEF2-C7D1-45F8-8728-2F5086765E74}" srcOrd="2" destOrd="0" presId="urn:microsoft.com/office/officeart/2005/8/layout/chevron2"/>
    <dgm:cxn modelId="{8F98EEF4-18EB-4750-923A-AFDBB0D66E6A}" type="presParOf" srcId="{5355BEF2-C7D1-45F8-8728-2F5086765E74}" destId="{360C9462-2D75-4E0A-AB1E-DCFF4779B1F8}" srcOrd="0" destOrd="0" presId="urn:microsoft.com/office/officeart/2005/8/layout/chevron2"/>
    <dgm:cxn modelId="{D15BA1B9-2BFE-44FA-82EC-D9FB2E79A024}" type="presParOf" srcId="{5355BEF2-C7D1-45F8-8728-2F5086765E74}" destId="{28873FA7-6319-465F-A3A0-2A15E60CA962}" srcOrd="1" destOrd="0" presId="urn:microsoft.com/office/officeart/2005/8/layout/chevron2"/>
    <dgm:cxn modelId="{57E421F7-40D7-4BCD-B468-735E534F5CAB}" type="presParOf" srcId="{51019C6E-57E8-49FF-998D-89D9291172EB}" destId="{585F9513-B744-476B-93CE-84C227654113}" srcOrd="3" destOrd="0" presId="urn:microsoft.com/office/officeart/2005/8/layout/chevron2"/>
    <dgm:cxn modelId="{4E5E8F42-257F-4439-AA2E-BDA0E5223269}" type="presParOf" srcId="{51019C6E-57E8-49FF-998D-89D9291172EB}" destId="{9D664ADD-A47C-4767-9386-FA2D6701FFF6}" srcOrd="4" destOrd="0" presId="urn:microsoft.com/office/officeart/2005/8/layout/chevron2"/>
    <dgm:cxn modelId="{AF3AD031-9EEF-4D70-AFB6-B101EE87636C}" type="presParOf" srcId="{9D664ADD-A47C-4767-9386-FA2D6701FFF6}" destId="{98D313BB-5D6E-4BB3-A86F-94B954AC4EF5}" srcOrd="0" destOrd="0" presId="urn:microsoft.com/office/officeart/2005/8/layout/chevron2"/>
    <dgm:cxn modelId="{B3FA748F-B0B3-4FC8-8185-F6D042FA849F}" type="presParOf" srcId="{9D664ADD-A47C-4767-9386-FA2D6701FFF6}" destId="{F659B66C-B442-4442-98E6-81B3084B8E6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DBC86D-6309-4293-85B1-BF7085547F2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B0B3992-D51E-4A08-919D-15B7C66C368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Application Layer</a:t>
          </a:r>
          <a:endParaRPr lang="en-US" dirty="0"/>
        </a:p>
      </dgm:t>
    </dgm:pt>
    <dgm:pt modelId="{BAF2AD10-9FB8-46FF-891F-661529860968}" type="parTrans" cxnId="{2890A4BC-44A7-4EC8-8C53-052B7A0ACE4F}">
      <dgm:prSet/>
      <dgm:spPr/>
      <dgm:t>
        <a:bodyPr/>
        <a:lstStyle/>
        <a:p>
          <a:endParaRPr lang="en-US"/>
        </a:p>
      </dgm:t>
    </dgm:pt>
    <dgm:pt modelId="{CB8D76E5-06FA-45EA-9CBD-74CFCCB3820A}" type="sibTrans" cxnId="{2890A4BC-44A7-4EC8-8C53-052B7A0ACE4F}">
      <dgm:prSet/>
      <dgm:spPr/>
      <dgm:t>
        <a:bodyPr/>
        <a:lstStyle/>
        <a:p>
          <a:endParaRPr lang="en-US"/>
        </a:p>
      </dgm:t>
    </dgm:pt>
    <dgm:pt modelId="{CCFE11B8-71BF-42AE-95C6-697643B9A18D}">
      <dgm:prSet phldrT="[Text]"/>
      <dgm:spPr/>
      <dgm:t>
        <a:bodyPr/>
        <a:lstStyle/>
        <a:p>
          <a:pPr>
            <a:buFont typeface="+mj-lt"/>
            <a:buAutoNum type="arabicPeriod" startAt="2"/>
          </a:pPr>
          <a:r>
            <a:rPr lang="en-US" b="0" i="0" u="none" dirty="0"/>
            <a:t>Transport Layer(TCP/UDP)</a:t>
          </a:r>
          <a:endParaRPr lang="en-US" u="none" dirty="0"/>
        </a:p>
      </dgm:t>
    </dgm:pt>
    <dgm:pt modelId="{C37C2D57-51D2-4BBF-9096-6C251C8E0B83}" type="parTrans" cxnId="{504E3826-3F92-418D-9E27-C9C63641C79B}">
      <dgm:prSet/>
      <dgm:spPr/>
      <dgm:t>
        <a:bodyPr/>
        <a:lstStyle/>
        <a:p>
          <a:endParaRPr lang="en-US"/>
        </a:p>
      </dgm:t>
    </dgm:pt>
    <dgm:pt modelId="{43E61F4D-3309-4D48-A870-931B32A29C8E}" type="sibTrans" cxnId="{504E3826-3F92-418D-9E27-C9C63641C79B}">
      <dgm:prSet/>
      <dgm:spPr/>
      <dgm:t>
        <a:bodyPr/>
        <a:lstStyle/>
        <a:p>
          <a:endParaRPr lang="en-US"/>
        </a:p>
      </dgm:t>
    </dgm:pt>
    <dgm:pt modelId="{4975E41A-A8DB-4B58-98ED-11D7B0F0525E}">
      <dgm:prSet phldrT="[Text]"/>
      <dgm:spPr/>
      <dgm:t>
        <a:bodyPr/>
        <a:lstStyle/>
        <a:p>
          <a:pPr>
            <a:buFont typeface="+mj-lt"/>
            <a:buAutoNum type="arabicPeriod" startAt="3"/>
          </a:pPr>
          <a:r>
            <a:rPr lang="en-US" b="0" i="0" dirty="0"/>
            <a:t>Network/Internet Layer(IP)</a:t>
          </a:r>
          <a:endParaRPr lang="en-US" dirty="0"/>
        </a:p>
      </dgm:t>
    </dgm:pt>
    <dgm:pt modelId="{F0218ABF-C909-4606-B5BB-9688A5CC2047}" type="parTrans" cxnId="{D7CA4BE3-3066-403F-9929-842087671C80}">
      <dgm:prSet/>
      <dgm:spPr/>
      <dgm:t>
        <a:bodyPr/>
        <a:lstStyle/>
        <a:p>
          <a:endParaRPr lang="en-US"/>
        </a:p>
      </dgm:t>
    </dgm:pt>
    <dgm:pt modelId="{0E8E8174-DE52-4D4D-8FC5-317DE96F35E9}" type="sibTrans" cxnId="{D7CA4BE3-3066-403F-9929-842087671C80}">
      <dgm:prSet/>
      <dgm:spPr/>
      <dgm:t>
        <a:bodyPr/>
        <a:lstStyle/>
        <a:p>
          <a:endParaRPr lang="en-US"/>
        </a:p>
      </dgm:t>
    </dgm:pt>
    <dgm:pt modelId="{33853D25-578B-42EA-921C-52442ECB9632}">
      <dgm:prSet phldrT="[Text]"/>
      <dgm:spPr/>
      <dgm:t>
        <a:bodyPr/>
        <a:lstStyle/>
        <a:p>
          <a:pPr>
            <a:buFont typeface="+mj-lt"/>
            <a:buAutoNum type="arabicPeriod" startAt="4"/>
          </a:pPr>
          <a:r>
            <a:rPr lang="en-US" b="0" i="0" dirty="0"/>
            <a:t>Data Link Layer (MAC)</a:t>
          </a:r>
          <a:endParaRPr lang="en-US" dirty="0"/>
        </a:p>
      </dgm:t>
    </dgm:pt>
    <dgm:pt modelId="{A6202E47-12D9-4814-AF79-3EF4C79554B8}" type="parTrans" cxnId="{169FA956-9B5F-46E4-B1C1-401BC46E3D02}">
      <dgm:prSet/>
      <dgm:spPr/>
      <dgm:t>
        <a:bodyPr/>
        <a:lstStyle/>
        <a:p>
          <a:endParaRPr lang="en-US"/>
        </a:p>
      </dgm:t>
    </dgm:pt>
    <dgm:pt modelId="{170642BC-D4D4-47BC-A570-9346CB5213E7}" type="sibTrans" cxnId="{169FA956-9B5F-46E4-B1C1-401BC46E3D02}">
      <dgm:prSet/>
      <dgm:spPr/>
      <dgm:t>
        <a:bodyPr/>
        <a:lstStyle/>
        <a:p>
          <a:endParaRPr lang="en-US"/>
        </a:p>
      </dgm:t>
    </dgm:pt>
    <dgm:pt modelId="{4D7C982A-582A-4AD2-9953-991B0EBC0153}" type="pres">
      <dgm:prSet presAssocID="{29DBC86D-6309-4293-85B1-BF7085547F27}" presName="compositeShape" presStyleCnt="0">
        <dgm:presLayoutVars>
          <dgm:dir/>
          <dgm:resizeHandles/>
        </dgm:presLayoutVars>
      </dgm:prSet>
      <dgm:spPr/>
    </dgm:pt>
    <dgm:pt modelId="{08A2E432-6951-4F9C-B574-094A67F81E45}" type="pres">
      <dgm:prSet presAssocID="{29DBC86D-6309-4293-85B1-BF7085547F27}" presName="pyramid" presStyleLbl="node1" presStyleIdx="0" presStyleCnt="1"/>
      <dgm:spPr/>
    </dgm:pt>
    <dgm:pt modelId="{20EBA2DF-60B8-4BAC-96D1-6FE4BE159E72}" type="pres">
      <dgm:prSet presAssocID="{29DBC86D-6309-4293-85B1-BF7085547F27}" presName="theList" presStyleCnt="0"/>
      <dgm:spPr/>
    </dgm:pt>
    <dgm:pt modelId="{05CD4C13-A090-4565-97EF-EC18B37CBA13}" type="pres">
      <dgm:prSet presAssocID="{3B0B3992-D51E-4A08-919D-15B7C66C3683}" presName="aNode" presStyleLbl="fgAcc1" presStyleIdx="0" presStyleCnt="4">
        <dgm:presLayoutVars>
          <dgm:bulletEnabled val="1"/>
        </dgm:presLayoutVars>
      </dgm:prSet>
      <dgm:spPr/>
    </dgm:pt>
    <dgm:pt modelId="{3B0A3B14-C389-468B-866D-DCD337FCCB9C}" type="pres">
      <dgm:prSet presAssocID="{3B0B3992-D51E-4A08-919D-15B7C66C3683}" presName="aSpace" presStyleCnt="0"/>
      <dgm:spPr/>
    </dgm:pt>
    <dgm:pt modelId="{97E5D0D6-F941-494B-9452-260095811A1E}" type="pres">
      <dgm:prSet presAssocID="{CCFE11B8-71BF-42AE-95C6-697643B9A18D}" presName="aNode" presStyleLbl="fgAcc1" presStyleIdx="1" presStyleCnt="4">
        <dgm:presLayoutVars>
          <dgm:bulletEnabled val="1"/>
        </dgm:presLayoutVars>
      </dgm:prSet>
      <dgm:spPr/>
    </dgm:pt>
    <dgm:pt modelId="{A49CF340-C0EA-4DDA-8B58-3E513E47257B}" type="pres">
      <dgm:prSet presAssocID="{CCFE11B8-71BF-42AE-95C6-697643B9A18D}" presName="aSpace" presStyleCnt="0"/>
      <dgm:spPr/>
    </dgm:pt>
    <dgm:pt modelId="{0C2D83BF-6FE6-4A6C-AB0C-337809A3227A}" type="pres">
      <dgm:prSet presAssocID="{4975E41A-A8DB-4B58-98ED-11D7B0F0525E}" presName="aNode" presStyleLbl="fgAcc1" presStyleIdx="2" presStyleCnt="4">
        <dgm:presLayoutVars>
          <dgm:bulletEnabled val="1"/>
        </dgm:presLayoutVars>
      </dgm:prSet>
      <dgm:spPr/>
    </dgm:pt>
    <dgm:pt modelId="{8D45CEFB-0BCA-4CDA-9378-4A0AA6CED357}" type="pres">
      <dgm:prSet presAssocID="{4975E41A-A8DB-4B58-98ED-11D7B0F0525E}" presName="aSpace" presStyleCnt="0"/>
      <dgm:spPr/>
    </dgm:pt>
    <dgm:pt modelId="{0D8BB7EB-2442-46A3-A1DE-2FE69B7F06D4}" type="pres">
      <dgm:prSet presAssocID="{33853D25-578B-42EA-921C-52442ECB9632}" presName="aNode" presStyleLbl="fgAcc1" presStyleIdx="3" presStyleCnt="4">
        <dgm:presLayoutVars>
          <dgm:bulletEnabled val="1"/>
        </dgm:presLayoutVars>
      </dgm:prSet>
      <dgm:spPr/>
    </dgm:pt>
    <dgm:pt modelId="{35C164D6-1996-45D2-9F5D-ED0564144C99}" type="pres">
      <dgm:prSet presAssocID="{33853D25-578B-42EA-921C-52442ECB9632}" presName="aSpace" presStyleCnt="0"/>
      <dgm:spPr/>
    </dgm:pt>
  </dgm:ptLst>
  <dgm:cxnLst>
    <dgm:cxn modelId="{A05CC81D-0F21-49DC-B9BC-4CB67FCD9D00}" type="presOf" srcId="{29DBC86D-6309-4293-85B1-BF7085547F27}" destId="{4D7C982A-582A-4AD2-9953-991B0EBC0153}" srcOrd="0" destOrd="0" presId="urn:microsoft.com/office/officeart/2005/8/layout/pyramid2"/>
    <dgm:cxn modelId="{504E3826-3F92-418D-9E27-C9C63641C79B}" srcId="{29DBC86D-6309-4293-85B1-BF7085547F27}" destId="{CCFE11B8-71BF-42AE-95C6-697643B9A18D}" srcOrd="1" destOrd="0" parTransId="{C37C2D57-51D2-4BBF-9096-6C251C8E0B83}" sibTransId="{43E61F4D-3309-4D48-A870-931B32A29C8E}"/>
    <dgm:cxn modelId="{D3088351-C510-4913-8119-72651D0BA55D}" type="presOf" srcId="{33853D25-578B-42EA-921C-52442ECB9632}" destId="{0D8BB7EB-2442-46A3-A1DE-2FE69B7F06D4}" srcOrd="0" destOrd="0" presId="urn:microsoft.com/office/officeart/2005/8/layout/pyramid2"/>
    <dgm:cxn modelId="{57B1B454-080F-436C-962A-52EDAB0A0C35}" type="presOf" srcId="{4975E41A-A8DB-4B58-98ED-11D7B0F0525E}" destId="{0C2D83BF-6FE6-4A6C-AB0C-337809A3227A}" srcOrd="0" destOrd="0" presId="urn:microsoft.com/office/officeart/2005/8/layout/pyramid2"/>
    <dgm:cxn modelId="{169FA956-9B5F-46E4-B1C1-401BC46E3D02}" srcId="{29DBC86D-6309-4293-85B1-BF7085547F27}" destId="{33853D25-578B-42EA-921C-52442ECB9632}" srcOrd="3" destOrd="0" parTransId="{A6202E47-12D9-4814-AF79-3EF4C79554B8}" sibTransId="{170642BC-D4D4-47BC-A570-9346CB5213E7}"/>
    <dgm:cxn modelId="{1759F285-35C8-49E9-836F-4C0FAE22E92B}" type="presOf" srcId="{3B0B3992-D51E-4A08-919D-15B7C66C3683}" destId="{05CD4C13-A090-4565-97EF-EC18B37CBA13}" srcOrd="0" destOrd="0" presId="urn:microsoft.com/office/officeart/2005/8/layout/pyramid2"/>
    <dgm:cxn modelId="{2890A4BC-44A7-4EC8-8C53-052B7A0ACE4F}" srcId="{29DBC86D-6309-4293-85B1-BF7085547F27}" destId="{3B0B3992-D51E-4A08-919D-15B7C66C3683}" srcOrd="0" destOrd="0" parTransId="{BAF2AD10-9FB8-46FF-891F-661529860968}" sibTransId="{CB8D76E5-06FA-45EA-9CBD-74CFCCB3820A}"/>
    <dgm:cxn modelId="{D7CA4BE3-3066-403F-9929-842087671C80}" srcId="{29DBC86D-6309-4293-85B1-BF7085547F27}" destId="{4975E41A-A8DB-4B58-98ED-11D7B0F0525E}" srcOrd="2" destOrd="0" parTransId="{F0218ABF-C909-4606-B5BB-9688A5CC2047}" sibTransId="{0E8E8174-DE52-4D4D-8FC5-317DE96F35E9}"/>
    <dgm:cxn modelId="{9A7B4DF2-FB20-4F18-8A13-225AA2A4E7AD}" type="presOf" srcId="{CCFE11B8-71BF-42AE-95C6-697643B9A18D}" destId="{97E5D0D6-F941-494B-9452-260095811A1E}" srcOrd="0" destOrd="0" presId="urn:microsoft.com/office/officeart/2005/8/layout/pyramid2"/>
    <dgm:cxn modelId="{EAC17CDB-C979-4D50-BDF9-7032F60507FF}" type="presParOf" srcId="{4D7C982A-582A-4AD2-9953-991B0EBC0153}" destId="{08A2E432-6951-4F9C-B574-094A67F81E45}" srcOrd="0" destOrd="0" presId="urn:microsoft.com/office/officeart/2005/8/layout/pyramid2"/>
    <dgm:cxn modelId="{12E69F24-7E22-42AB-8E04-580E6EC61C42}" type="presParOf" srcId="{4D7C982A-582A-4AD2-9953-991B0EBC0153}" destId="{20EBA2DF-60B8-4BAC-96D1-6FE4BE159E72}" srcOrd="1" destOrd="0" presId="urn:microsoft.com/office/officeart/2005/8/layout/pyramid2"/>
    <dgm:cxn modelId="{6284B24A-494C-40ED-B9E7-BE9F7B9E1CD1}" type="presParOf" srcId="{20EBA2DF-60B8-4BAC-96D1-6FE4BE159E72}" destId="{05CD4C13-A090-4565-97EF-EC18B37CBA13}" srcOrd="0" destOrd="0" presId="urn:microsoft.com/office/officeart/2005/8/layout/pyramid2"/>
    <dgm:cxn modelId="{94C97FF4-1A45-4524-AC2D-336D438D6A0E}" type="presParOf" srcId="{20EBA2DF-60B8-4BAC-96D1-6FE4BE159E72}" destId="{3B0A3B14-C389-468B-866D-DCD337FCCB9C}" srcOrd="1" destOrd="0" presId="urn:microsoft.com/office/officeart/2005/8/layout/pyramid2"/>
    <dgm:cxn modelId="{EDE67A60-6C66-454E-A859-D08008F9E976}" type="presParOf" srcId="{20EBA2DF-60B8-4BAC-96D1-6FE4BE159E72}" destId="{97E5D0D6-F941-494B-9452-260095811A1E}" srcOrd="2" destOrd="0" presId="urn:microsoft.com/office/officeart/2005/8/layout/pyramid2"/>
    <dgm:cxn modelId="{8C220209-C841-443F-931A-73FE9DA53ABE}" type="presParOf" srcId="{20EBA2DF-60B8-4BAC-96D1-6FE4BE159E72}" destId="{A49CF340-C0EA-4DDA-8B58-3E513E47257B}" srcOrd="3" destOrd="0" presId="urn:microsoft.com/office/officeart/2005/8/layout/pyramid2"/>
    <dgm:cxn modelId="{EC072007-1223-4675-A82B-6153293417BD}" type="presParOf" srcId="{20EBA2DF-60B8-4BAC-96D1-6FE4BE159E72}" destId="{0C2D83BF-6FE6-4A6C-AB0C-337809A3227A}" srcOrd="4" destOrd="0" presId="urn:microsoft.com/office/officeart/2005/8/layout/pyramid2"/>
    <dgm:cxn modelId="{6A056E3B-4B71-474B-ADDD-29D446452CDA}" type="presParOf" srcId="{20EBA2DF-60B8-4BAC-96D1-6FE4BE159E72}" destId="{8D45CEFB-0BCA-4CDA-9378-4A0AA6CED357}" srcOrd="5" destOrd="0" presId="urn:microsoft.com/office/officeart/2005/8/layout/pyramid2"/>
    <dgm:cxn modelId="{F671E516-5533-4070-BC79-FDBF91E10F34}" type="presParOf" srcId="{20EBA2DF-60B8-4BAC-96D1-6FE4BE159E72}" destId="{0D8BB7EB-2442-46A3-A1DE-2FE69B7F06D4}" srcOrd="6" destOrd="0" presId="urn:microsoft.com/office/officeart/2005/8/layout/pyramid2"/>
    <dgm:cxn modelId="{8A1088D6-96AC-40BD-B796-50E0B973FBDA}" type="presParOf" srcId="{20EBA2DF-60B8-4BAC-96D1-6FE4BE159E72}" destId="{35C164D6-1996-45D2-9F5D-ED0564144C9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8F15F-1249-4CC8-A600-5D2BC64EED6A}" type="doc">
      <dgm:prSet loTypeId="urn:microsoft.com/office/officeart/2008/layout/VerticalCurved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2C27C0-0633-430F-ADD8-9D45C42CD97D}">
      <dgm:prSet phldrT="[Text]"/>
      <dgm:spPr/>
      <dgm:t>
        <a:bodyPr/>
        <a:lstStyle/>
        <a:p>
          <a:r>
            <a:rPr lang="en-US" b="1" i="0" dirty="0">
              <a:latin typeface="Cambria" panose="02040503050406030204" pitchFamily="18" charset="0"/>
              <a:ea typeface="Cambria" panose="02040503050406030204" pitchFamily="18" charset="0"/>
            </a:rPr>
            <a:t>Unstructured P2P networks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599B250-39A9-4F10-8105-34B106A7E72D}" type="parTrans" cxnId="{F15389DC-0D28-416C-BB76-BE449DC425E0}">
      <dgm:prSet/>
      <dgm:spPr/>
      <dgm:t>
        <a:bodyPr/>
        <a:lstStyle/>
        <a:p>
          <a:endParaRPr lang="en-US"/>
        </a:p>
      </dgm:t>
    </dgm:pt>
    <dgm:pt modelId="{43141CE5-84F8-4BF0-A043-BA0B59C38EC7}" type="sibTrans" cxnId="{F15389DC-0D28-416C-BB76-BE449DC425E0}">
      <dgm:prSet/>
      <dgm:spPr/>
      <dgm:t>
        <a:bodyPr/>
        <a:lstStyle/>
        <a:p>
          <a:endParaRPr lang="en-US"/>
        </a:p>
      </dgm:t>
    </dgm:pt>
    <dgm:pt modelId="{836D8492-FFED-4D3F-855E-002CBBE1A9E7}">
      <dgm:prSet phldrT="[Text]"/>
      <dgm:spPr/>
      <dgm:t>
        <a:bodyPr/>
        <a:lstStyle/>
        <a:p>
          <a:r>
            <a:rPr lang="en-US" b="1" i="0" dirty="0">
              <a:latin typeface="Cambria" panose="02040503050406030204" pitchFamily="18" charset="0"/>
              <a:ea typeface="Cambria" panose="02040503050406030204" pitchFamily="18" charset="0"/>
            </a:rPr>
            <a:t>Structured P2P networks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4C891B7-730C-4791-B93C-8F8EAD7C1A2C}" type="parTrans" cxnId="{C57E9325-9CA3-4498-B6D9-05416F4A3F34}">
      <dgm:prSet/>
      <dgm:spPr/>
      <dgm:t>
        <a:bodyPr/>
        <a:lstStyle/>
        <a:p>
          <a:endParaRPr lang="en-US"/>
        </a:p>
      </dgm:t>
    </dgm:pt>
    <dgm:pt modelId="{24BD8143-1A1D-433D-9B15-78E1E30609DD}" type="sibTrans" cxnId="{C57E9325-9CA3-4498-B6D9-05416F4A3F34}">
      <dgm:prSet/>
      <dgm:spPr/>
      <dgm:t>
        <a:bodyPr/>
        <a:lstStyle/>
        <a:p>
          <a:endParaRPr lang="en-US"/>
        </a:p>
      </dgm:t>
    </dgm:pt>
    <dgm:pt modelId="{BD59992E-0143-43BA-8E4E-1F773F355627}">
      <dgm:prSet phldrT="[Text]"/>
      <dgm:spPr/>
      <dgm:t>
        <a:bodyPr/>
        <a:lstStyle/>
        <a:p>
          <a:r>
            <a:rPr lang="en-US" b="1" i="0" dirty="0">
              <a:latin typeface="Cambria" panose="02040503050406030204" pitchFamily="18" charset="0"/>
              <a:ea typeface="Cambria" panose="02040503050406030204" pitchFamily="18" charset="0"/>
            </a:rPr>
            <a:t>Hybrid P2P networks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5579315-10F2-4322-AD8E-A323E5CD8679}" type="parTrans" cxnId="{253FB206-D285-4CF5-8C3B-ED8D3AD7939E}">
      <dgm:prSet/>
      <dgm:spPr/>
      <dgm:t>
        <a:bodyPr/>
        <a:lstStyle/>
        <a:p>
          <a:endParaRPr lang="en-US"/>
        </a:p>
      </dgm:t>
    </dgm:pt>
    <dgm:pt modelId="{C4CA6582-FA7A-49AD-A8B4-2BE998ACE641}" type="sibTrans" cxnId="{253FB206-D285-4CF5-8C3B-ED8D3AD7939E}">
      <dgm:prSet/>
      <dgm:spPr/>
      <dgm:t>
        <a:bodyPr/>
        <a:lstStyle/>
        <a:p>
          <a:endParaRPr lang="en-US"/>
        </a:p>
      </dgm:t>
    </dgm:pt>
    <dgm:pt modelId="{EF769EAE-A63F-4BE8-9547-676BB7D723B3}" type="pres">
      <dgm:prSet presAssocID="{D028F15F-1249-4CC8-A600-5D2BC64EED6A}" presName="Name0" presStyleCnt="0">
        <dgm:presLayoutVars>
          <dgm:chMax val="7"/>
          <dgm:chPref val="7"/>
          <dgm:dir/>
        </dgm:presLayoutVars>
      </dgm:prSet>
      <dgm:spPr/>
    </dgm:pt>
    <dgm:pt modelId="{F7B6CEE0-1C18-41A3-AD0C-C96DA036F482}" type="pres">
      <dgm:prSet presAssocID="{D028F15F-1249-4CC8-A600-5D2BC64EED6A}" presName="Name1" presStyleCnt="0"/>
      <dgm:spPr/>
    </dgm:pt>
    <dgm:pt modelId="{8559B159-721E-4711-BF23-3AB57DEC7ED2}" type="pres">
      <dgm:prSet presAssocID="{D028F15F-1249-4CC8-A600-5D2BC64EED6A}" presName="cycle" presStyleCnt="0"/>
      <dgm:spPr/>
    </dgm:pt>
    <dgm:pt modelId="{702C65AD-7E07-421A-A376-508FEB404429}" type="pres">
      <dgm:prSet presAssocID="{D028F15F-1249-4CC8-A600-5D2BC64EED6A}" presName="srcNode" presStyleLbl="node1" presStyleIdx="0" presStyleCnt="3"/>
      <dgm:spPr/>
    </dgm:pt>
    <dgm:pt modelId="{A3B1D007-9550-4B23-B65A-4C71A04710B4}" type="pres">
      <dgm:prSet presAssocID="{D028F15F-1249-4CC8-A600-5D2BC64EED6A}" presName="conn" presStyleLbl="parChTrans1D2" presStyleIdx="0" presStyleCnt="1"/>
      <dgm:spPr/>
    </dgm:pt>
    <dgm:pt modelId="{684CB35D-C898-413E-9DE5-B993BAEBEB78}" type="pres">
      <dgm:prSet presAssocID="{D028F15F-1249-4CC8-A600-5D2BC64EED6A}" presName="extraNode" presStyleLbl="node1" presStyleIdx="0" presStyleCnt="3"/>
      <dgm:spPr/>
    </dgm:pt>
    <dgm:pt modelId="{F29DE577-71CD-4724-A838-9B177469C996}" type="pres">
      <dgm:prSet presAssocID="{D028F15F-1249-4CC8-A600-5D2BC64EED6A}" presName="dstNode" presStyleLbl="node1" presStyleIdx="0" presStyleCnt="3"/>
      <dgm:spPr/>
    </dgm:pt>
    <dgm:pt modelId="{5716098F-4DDD-4264-A11F-553DD9F872D9}" type="pres">
      <dgm:prSet presAssocID="{ED2C27C0-0633-430F-ADD8-9D45C42CD97D}" presName="text_1" presStyleLbl="node1" presStyleIdx="0" presStyleCnt="3">
        <dgm:presLayoutVars>
          <dgm:bulletEnabled val="1"/>
        </dgm:presLayoutVars>
      </dgm:prSet>
      <dgm:spPr/>
    </dgm:pt>
    <dgm:pt modelId="{7FC9E493-BADC-4B41-B898-4966F6E22F87}" type="pres">
      <dgm:prSet presAssocID="{ED2C27C0-0633-430F-ADD8-9D45C42CD97D}" presName="accent_1" presStyleCnt="0"/>
      <dgm:spPr/>
    </dgm:pt>
    <dgm:pt modelId="{862C4716-C208-47B2-98CB-B3821F5D3CFA}" type="pres">
      <dgm:prSet presAssocID="{ED2C27C0-0633-430F-ADD8-9D45C42CD97D}" presName="accentRepeatNode" presStyleLbl="solidFgAcc1" presStyleIdx="0" presStyleCnt="3"/>
      <dgm:spPr/>
    </dgm:pt>
    <dgm:pt modelId="{01D1164F-7064-4B29-A5B1-558DC52B1D31}" type="pres">
      <dgm:prSet presAssocID="{836D8492-FFED-4D3F-855E-002CBBE1A9E7}" presName="text_2" presStyleLbl="node1" presStyleIdx="1" presStyleCnt="3">
        <dgm:presLayoutVars>
          <dgm:bulletEnabled val="1"/>
        </dgm:presLayoutVars>
      </dgm:prSet>
      <dgm:spPr/>
    </dgm:pt>
    <dgm:pt modelId="{84A83534-E4B0-45B8-880A-737F73655455}" type="pres">
      <dgm:prSet presAssocID="{836D8492-FFED-4D3F-855E-002CBBE1A9E7}" presName="accent_2" presStyleCnt="0"/>
      <dgm:spPr/>
    </dgm:pt>
    <dgm:pt modelId="{937FDFCA-5A21-4EF0-A70F-5868F6814073}" type="pres">
      <dgm:prSet presAssocID="{836D8492-FFED-4D3F-855E-002CBBE1A9E7}" presName="accentRepeatNode" presStyleLbl="solidFgAcc1" presStyleIdx="1" presStyleCnt="3"/>
      <dgm:spPr/>
    </dgm:pt>
    <dgm:pt modelId="{8AC718E9-E655-4C88-A14D-3852A29BA26F}" type="pres">
      <dgm:prSet presAssocID="{BD59992E-0143-43BA-8E4E-1F773F355627}" presName="text_3" presStyleLbl="node1" presStyleIdx="2" presStyleCnt="3">
        <dgm:presLayoutVars>
          <dgm:bulletEnabled val="1"/>
        </dgm:presLayoutVars>
      </dgm:prSet>
      <dgm:spPr/>
    </dgm:pt>
    <dgm:pt modelId="{9A786DC1-074B-416D-B2B3-DAEE1F6FE1C1}" type="pres">
      <dgm:prSet presAssocID="{BD59992E-0143-43BA-8E4E-1F773F355627}" presName="accent_3" presStyleCnt="0"/>
      <dgm:spPr/>
    </dgm:pt>
    <dgm:pt modelId="{B6DD48E4-523A-4A57-8EE8-6127ACF544FF}" type="pres">
      <dgm:prSet presAssocID="{BD59992E-0143-43BA-8E4E-1F773F355627}" presName="accentRepeatNode" presStyleLbl="solidFgAcc1" presStyleIdx="2" presStyleCnt="3"/>
      <dgm:spPr/>
    </dgm:pt>
  </dgm:ptLst>
  <dgm:cxnLst>
    <dgm:cxn modelId="{5D6B0C01-F624-41D0-8D56-D245E829BC2B}" type="presOf" srcId="{836D8492-FFED-4D3F-855E-002CBBE1A9E7}" destId="{01D1164F-7064-4B29-A5B1-558DC52B1D31}" srcOrd="0" destOrd="0" presId="urn:microsoft.com/office/officeart/2008/layout/VerticalCurvedList"/>
    <dgm:cxn modelId="{253FB206-D285-4CF5-8C3B-ED8D3AD7939E}" srcId="{D028F15F-1249-4CC8-A600-5D2BC64EED6A}" destId="{BD59992E-0143-43BA-8E4E-1F773F355627}" srcOrd="2" destOrd="0" parTransId="{55579315-10F2-4322-AD8E-A323E5CD8679}" sibTransId="{C4CA6582-FA7A-49AD-A8B4-2BE998ACE641}"/>
    <dgm:cxn modelId="{C57E9325-9CA3-4498-B6D9-05416F4A3F34}" srcId="{D028F15F-1249-4CC8-A600-5D2BC64EED6A}" destId="{836D8492-FFED-4D3F-855E-002CBBE1A9E7}" srcOrd="1" destOrd="0" parTransId="{C4C891B7-730C-4791-B93C-8F8EAD7C1A2C}" sibTransId="{24BD8143-1A1D-433D-9B15-78E1E30609DD}"/>
    <dgm:cxn modelId="{C5E9A829-1017-40A9-9737-796156BB1FDC}" type="presOf" srcId="{D028F15F-1249-4CC8-A600-5D2BC64EED6A}" destId="{EF769EAE-A63F-4BE8-9547-676BB7D723B3}" srcOrd="0" destOrd="0" presId="urn:microsoft.com/office/officeart/2008/layout/VerticalCurvedList"/>
    <dgm:cxn modelId="{C8EE2139-CAF7-4998-A607-32984B9E91FE}" type="presOf" srcId="{ED2C27C0-0633-430F-ADD8-9D45C42CD97D}" destId="{5716098F-4DDD-4264-A11F-553DD9F872D9}" srcOrd="0" destOrd="0" presId="urn:microsoft.com/office/officeart/2008/layout/VerticalCurvedList"/>
    <dgm:cxn modelId="{E808674F-0B27-471E-94C8-B2FAA24566A3}" type="presOf" srcId="{BD59992E-0143-43BA-8E4E-1F773F355627}" destId="{8AC718E9-E655-4C88-A14D-3852A29BA26F}" srcOrd="0" destOrd="0" presId="urn:microsoft.com/office/officeart/2008/layout/VerticalCurvedList"/>
    <dgm:cxn modelId="{474D1378-1710-4B14-8396-61C083410C5A}" type="presOf" srcId="{43141CE5-84F8-4BF0-A043-BA0B59C38EC7}" destId="{A3B1D007-9550-4B23-B65A-4C71A04710B4}" srcOrd="0" destOrd="0" presId="urn:microsoft.com/office/officeart/2008/layout/VerticalCurvedList"/>
    <dgm:cxn modelId="{F15389DC-0D28-416C-BB76-BE449DC425E0}" srcId="{D028F15F-1249-4CC8-A600-5D2BC64EED6A}" destId="{ED2C27C0-0633-430F-ADD8-9D45C42CD97D}" srcOrd="0" destOrd="0" parTransId="{D599B250-39A9-4F10-8105-34B106A7E72D}" sibTransId="{43141CE5-84F8-4BF0-A043-BA0B59C38EC7}"/>
    <dgm:cxn modelId="{BF32E582-3AA1-46BD-B383-BF4599C2329F}" type="presParOf" srcId="{EF769EAE-A63F-4BE8-9547-676BB7D723B3}" destId="{F7B6CEE0-1C18-41A3-AD0C-C96DA036F482}" srcOrd="0" destOrd="0" presId="urn:microsoft.com/office/officeart/2008/layout/VerticalCurvedList"/>
    <dgm:cxn modelId="{DB0083C2-E7AD-46F2-9DDA-DC6A0C6B3B7A}" type="presParOf" srcId="{F7B6CEE0-1C18-41A3-AD0C-C96DA036F482}" destId="{8559B159-721E-4711-BF23-3AB57DEC7ED2}" srcOrd="0" destOrd="0" presId="urn:microsoft.com/office/officeart/2008/layout/VerticalCurvedList"/>
    <dgm:cxn modelId="{5E6C18E7-2CA9-409E-9861-1458C33EEAE2}" type="presParOf" srcId="{8559B159-721E-4711-BF23-3AB57DEC7ED2}" destId="{702C65AD-7E07-421A-A376-508FEB404429}" srcOrd="0" destOrd="0" presId="urn:microsoft.com/office/officeart/2008/layout/VerticalCurvedList"/>
    <dgm:cxn modelId="{2656C8AF-798D-4BF3-A853-863AC5728E1D}" type="presParOf" srcId="{8559B159-721E-4711-BF23-3AB57DEC7ED2}" destId="{A3B1D007-9550-4B23-B65A-4C71A04710B4}" srcOrd="1" destOrd="0" presId="urn:microsoft.com/office/officeart/2008/layout/VerticalCurvedList"/>
    <dgm:cxn modelId="{D45033D8-1C46-4D6C-80F0-98A45F712B1C}" type="presParOf" srcId="{8559B159-721E-4711-BF23-3AB57DEC7ED2}" destId="{684CB35D-C898-413E-9DE5-B993BAEBEB78}" srcOrd="2" destOrd="0" presId="urn:microsoft.com/office/officeart/2008/layout/VerticalCurvedList"/>
    <dgm:cxn modelId="{3F7CB8B5-AE40-4E2B-978D-5268E30E5AAF}" type="presParOf" srcId="{8559B159-721E-4711-BF23-3AB57DEC7ED2}" destId="{F29DE577-71CD-4724-A838-9B177469C996}" srcOrd="3" destOrd="0" presId="urn:microsoft.com/office/officeart/2008/layout/VerticalCurvedList"/>
    <dgm:cxn modelId="{B6581065-1407-4DFD-9D53-764702C82740}" type="presParOf" srcId="{F7B6CEE0-1C18-41A3-AD0C-C96DA036F482}" destId="{5716098F-4DDD-4264-A11F-553DD9F872D9}" srcOrd="1" destOrd="0" presId="urn:microsoft.com/office/officeart/2008/layout/VerticalCurvedList"/>
    <dgm:cxn modelId="{8C41917C-BCF9-4DFD-8AE8-E6E427D9B28C}" type="presParOf" srcId="{F7B6CEE0-1C18-41A3-AD0C-C96DA036F482}" destId="{7FC9E493-BADC-4B41-B898-4966F6E22F87}" srcOrd="2" destOrd="0" presId="urn:microsoft.com/office/officeart/2008/layout/VerticalCurvedList"/>
    <dgm:cxn modelId="{3BEFB922-E977-4C5D-961D-D5C7E0B4D152}" type="presParOf" srcId="{7FC9E493-BADC-4B41-B898-4966F6E22F87}" destId="{862C4716-C208-47B2-98CB-B3821F5D3CFA}" srcOrd="0" destOrd="0" presId="urn:microsoft.com/office/officeart/2008/layout/VerticalCurvedList"/>
    <dgm:cxn modelId="{47F2BEB9-BAED-4A39-B37C-CD32E5A90714}" type="presParOf" srcId="{F7B6CEE0-1C18-41A3-AD0C-C96DA036F482}" destId="{01D1164F-7064-4B29-A5B1-558DC52B1D31}" srcOrd="3" destOrd="0" presId="urn:microsoft.com/office/officeart/2008/layout/VerticalCurvedList"/>
    <dgm:cxn modelId="{12E9EDF3-6BD2-41D1-9C0D-69895343F042}" type="presParOf" srcId="{F7B6CEE0-1C18-41A3-AD0C-C96DA036F482}" destId="{84A83534-E4B0-45B8-880A-737F73655455}" srcOrd="4" destOrd="0" presId="urn:microsoft.com/office/officeart/2008/layout/VerticalCurvedList"/>
    <dgm:cxn modelId="{01E0B50B-0007-40F0-97DB-8A76CFDFFA41}" type="presParOf" srcId="{84A83534-E4B0-45B8-880A-737F73655455}" destId="{937FDFCA-5A21-4EF0-A70F-5868F6814073}" srcOrd="0" destOrd="0" presId="urn:microsoft.com/office/officeart/2008/layout/VerticalCurvedList"/>
    <dgm:cxn modelId="{58344DDA-77DF-4115-8FED-1A4F8D6B4361}" type="presParOf" srcId="{F7B6CEE0-1C18-41A3-AD0C-C96DA036F482}" destId="{8AC718E9-E655-4C88-A14D-3852A29BA26F}" srcOrd="5" destOrd="0" presId="urn:microsoft.com/office/officeart/2008/layout/VerticalCurvedList"/>
    <dgm:cxn modelId="{16A654F0-5E15-4409-83C2-828118479EBF}" type="presParOf" srcId="{F7B6CEE0-1C18-41A3-AD0C-C96DA036F482}" destId="{9A786DC1-074B-416D-B2B3-DAEE1F6FE1C1}" srcOrd="6" destOrd="0" presId="urn:microsoft.com/office/officeart/2008/layout/VerticalCurvedList"/>
    <dgm:cxn modelId="{7F28AA9A-0238-49AE-9139-D35A27CC4F18}" type="presParOf" srcId="{9A786DC1-074B-416D-B2B3-DAEE1F6FE1C1}" destId="{B6DD48E4-523A-4A57-8EE8-6127ACF544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3B656-73B7-4E04-9E5E-2462FBD6C123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5516E4-1E58-4028-8E39-65383663A136}">
      <dgm:prSet phldrT="[Text]"/>
      <dgm:spPr/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Encryption</a:t>
          </a:r>
        </a:p>
      </dgm:t>
    </dgm:pt>
    <dgm:pt modelId="{ED60984A-F783-4828-A9EC-1006F2255D62}" type="parTrans" cxnId="{E1E1D3BA-59C8-4D3A-882A-D449B181428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0C247A3-BD8C-4A84-A608-741212A222E9}" type="sibTrans" cxnId="{E1E1D3BA-59C8-4D3A-882A-D449B181428E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B9097AB-5DD3-40BD-B2A6-F981A556BD07}">
      <dgm:prSet phldrT="[Text]"/>
      <dgm:spPr/>
      <dgm:t>
        <a:bodyPr/>
        <a:lstStyle/>
        <a:p>
          <a:r>
            <a:rPr lang="en-US" b="1" i="0" dirty="0">
              <a:latin typeface="Cambria" panose="02040503050406030204" pitchFamily="18" charset="0"/>
              <a:ea typeface="Cambria" panose="02040503050406030204" pitchFamily="18" charset="0"/>
            </a:rPr>
            <a:t>Symmetric Encryption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D00DD51-3E29-42B7-83DF-244A872B9E4A}" type="parTrans" cxnId="{CE50C74E-5508-436C-97A5-35FE61BC118F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774FD9A-A3D1-4718-9D79-39A3D21146F8}" type="sibTrans" cxnId="{CE50C74E-5508-436C-97A5-35FE61BC118F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43557F-4CDB-4F0F-80A3-5225DD92AB9D}">
      <dgm:prSet phldrT="[Text]"/>
      <dgm:spPr/>
      <dgm:t>
        <a:bodyPr/>
        <a:lstStyle/>
        <a:p>
          <a:r>
            <a:rPr lang="en-US" b="1" dirty="0">
              <a:latin typeface="Cambria" panose="02040503050406030204" pitchFamily="18" charset="0"/>
              <a:ea typeface="Cambria" panose="02040503050406030204" pitchFamily="18" charset="0"/>
            </a:rPr>
            <a:t>Decryption</a:t>
          </a:r>
        </a:p>
      </dgm:t>
    </dgm:pt>
    <dgm:pt modelId="{284B34C6-544F-4D85-9F38-2EBFB72FCCE2}" type="parTrans" cxnId="{C0853A42-370A-4947-BDA2-6A9A3BDB59E2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6F3C9E3-60F5-4340-97EF-72AE10B01B95}" type="sibTrans" cxnId="{C0853A42-370A-4947-BDA2-6A9A3BDB59E2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076878F-977E-41D9-91A5-FE0C849A39CB}">
      <dgm:prSet phldrT="[Text]"/>
      <dgm:spPr/>
      <dgm:t>
        <a:bodyPr/>
        <a:lstStyle/>
        <a:p>
          <a:r>
            <a:rPr lang="en-US" b="1" i="0" dirty="0">
              <a:latin typeface="Cambria" panose="02040503050406030204" pitchFamily="18" charset="0"/>
              <a:ea typeface="Cambria" panose="02040503050406030204" pitchFamily="18" charset="0"/>
            </a:rPr>
            <a:t>Asymmetric Encryption</a:t>
          </a:r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9C3A496-3D30-4EC2-AAD5-BCAF3FCF17DE}" type="parTrans" cxnId="{4ABA90A4-6AD9-4233-8A53-74C94C029A6A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F881706-D69E-4D84-9952-16E132162FDE}" type="sibTrans" cxnId="{4ABA90A4-6AD9-4233-8A53-74C94C029A6A}">
      <dgm:prSet/>
      <dgm:spPr/>
      <dgm:t>
        <a:bodyPr/>
        <a:lstStyle/>
        <a:p>
          <a:endParaRPr lang="en-US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E8FC112-185E-4197-BE3A-D4C5C0D3B686}">
      <dgm:prSet phldrT="[Text]"/>
      <dgm:spPr/>
      <dgm:t>
        <a:bodyPr/>
        <a:lstStyle/>
        <a:p>
          <a:endParaRPr lang="en-US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E43598E-7213-4992-804D-E37718DC4EB2}" type="parTrans" cxnId="{2E5EB76B-9524-4884-9B7A-6A7163988CE6}">
      <dgm:prSet/>
      <dgm:spPr/>
      <dgm:t>
        <a:bodyPr/>
        <a:lstStyle/>
        <a:p>
          <a:endParaRPr lang="en-US"/>
        </a:p>
      </dgm:t>
    </dgm:pt>
    <dgm:pt modelId="{989E5F82-D482-4FB8-B3F8-1E03609A4840}" type="sibTrans" cxnId="{2E5EB76B-9524-4884-9B7A-6A7163988CE6}">
      <dgm:prSet/>
      <dgm:spPr/>
      <dgm:t>
        <a:bodyPr/>
        <a:lstStyle/>
        <a:p>
          <a:endParaRPr lang="en-US"/>
        </a:p>
      </dgm:t>
    </dgm:pt>
    <dgm:pt modelId="{820AC786-4DF9-497E-99F8-8EFFB7B35BBD}" type="pres">
      <dgm:prSet presAssocID="{E233B656-73B7-4E04-9E5E-2462FBD6C123}" presName="linear" presStyleCnt="0">
        <dgm:presLayoutVars>
          <dgm:animLvl val="lvl"/>
          <dgm:resizeHandles val="exact"/>
        </dgm:presLayoutVars>
      </dgm:prSet>
      <dgm:spPr/>
    </dgm:pt>
    <dgm:pt modelId="{67A0B731-34A5-4C41-AF38-FBDF2D281E89}" type="pres">
      <dgm:prSet presAssocID="{FC5516E4-1E58-4028-8E39-65383663A1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7AA154-8501-4F4F-B3E6-3D1D82E05B42}" type="pres">
      <dgm:prSet presAssocID="{FC5516E4-1E58-4028-8E39-65383663A136}" presName="childText" presStyleLbl="revTx" presStyleIdx="0" presStyleCnt="1">
        <dgm:presLayoutVars>
          <dgm:bulletEnabled val="1"/>
        </dgm:presLayoutVars>
      </dgm:prSet>
      <dgm:spPr/>
    </dgm:pt>
    <dgm:pt modelId="{50C6A4DA-AA36-4FB2-ACE1-088CB06E7D1A}" type="pres">
      <dgm:prSet presAssocID="{7E43557F-4CDB-4F0F-80A3-5225DD92AB9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78CC30A-174B-4CC8-B289-83B8A91F1830}" type="presOf" srcId="{FC5516E4-1E58-4028-8E39-65383663A136}" destId="{67A0B731-34A5-4C41-AF38-FBDF2D281E89}" srcOrd="0" destOrd="0" presId="urn:microsoft.com/office/officeart/2005/8/layout/vList2"/>
    <dgm:cxn modelId="{C0853A42-370A-4947-BDA2-6A9A3BDB59E2}" srcId="{E233B656-73B7-4E04-9E5E-2462FBD6C123}" destId="{7E43557F-4CDB-4F0F-80A3-5225DD92AB9D}" srcOrd="1" destOrd="0" parTransId="{284B34C6-544F-4D85-9F38-2EBFB72FCCE2}" sibTransId="{76F3C9E3-60F5-4340-97EF-72AE10B01B95}"/>
    <dgm:cxn modelId="{A659EA42-EAC0-4612-9FBB-4E39427E3175}" type="presOf" srcId="{BE8FC112-185E-4197-BE3A-D4C5C0D3B686}" destId="{B27AA154-8501-4F4F-B3E6-3D1D82E05B42}" srcOrd="0" destOrd="2" presId="urn:microsoft.com/office/officeart/2005/8/layout/vList2"/>
    <dgm:cxn modelId="{D083D76A-3D49-47D5-87E7-F7F43A5BE592}" type="presOf" srcId="{E233B656-73B7-4E04-9E5E-2462FBD6C123}" destId="{820AC786-4DF9-497E-99F8-8EFFB7B35BBD}" srcOrd="0" destOrd="0" presId="urn:microsoft.com/office/officeart/2005/8/layout/vList2"/>
    <dgm:cxn modelId="{2E5EB76B-9524-4884-9B7A-6A7163988CE6}" srcId="{FC5516E4-1E58-4028-8E39-65383663A136}" destId="{BE8FC112-185E-4197-BE3A-D4C5C0D3B686}" srcOrd="2" destOrd="0" parTransId="{0E43598E-7213-4992-804D-E37718DC4EB2}" sibTransId="{989E5F82-D482-4FB8-B3F8-1E03609A4840}"/>
    <dgm:cxn modelId="{CE50C74E-5508-436C-97A5-35FE61BC118F}" srcId="{FC5516E4-1E58-4028-8E39-65383663A136}" destId="{2B9097AB-5DD3-40BD-B2A6-F981A556BD07}" srcOrd="0" destOrd="0" parTransId="{FD00DD51-3E29-42B7-83DF-244A872B9E4A}" sibTransId="{8774FD9A-A3D1-4718-9D79-39A3D21146F8}"/>
    <dgm:cxn modelId="{4ABA90A4-6AD9-4233-8A53-74C94C029A6A}" srcId="{FC5516E4-1E58-4028-8E39-65383663A136}" destId="{8076878F-977E-41D9-91A5-FE0C849A39CB}" srcOrd="1" destOrd="0" parTransId="{C9C3A496-3D30-4EC2-AAD5-BCAF3FCF17DE}" sibTransId="{9F881706-D69E-4D84-9952-16E132162FDE}"/>
    <dgm:cxn modelId="{E1E1D3BA-59C8-4D3A-882A-D449B181428E}" srcId="{E233B656-73B7-4E04-9E5E-2462FBD6C123}" destId="{FC5516E4-1E58-4028-8E39-65383663A136}" srcOrd="0" destOrd="0" parTransId="{ED60984A-F783-4828-A9EC-1006F2255D62}" sibTransId="{10C247A3-BD8C-4A84-A608-741212A222E9}"/>
    <dgm:cxn modelId="{68A968E9-B6D2-4549-9417-4CEC04860F6C}" type="presOf" srcId="{2B9097AB-5DD3-40BD-B2A6-F981A556BD07}" destId="{B27AA154-8501-4F4F-B3E6-3D1D82E05B42}" srcOrd="0" destOrd="0" presId="urn:microsoft.com/office/officeart/2005/8/layout/vList2"/>
    <dgm:cxn modelId="{BC6B69FA-46C0-4E32-A1D6-387EA144A676}" type="presOf" srcId="{7E43557F-4CDB-4F0F-80A3-5225DD92AB9D}" destId="{50C6A4DA-AA36-4FB2-ACE1-088CB06E7D1A}" srcOrd="0" destOrd="0" presId="urn:microsoft.com/office/officeart/2005/8/layout/vList2"/>
    <dgm:cxn modelId="{9443B3FE-19F2-487B-87F8-B2B0C19E3D00}" type="presOf" srcId="{8076878F-977E-41D9-91A5-FE0C849A39CB}" destId="{B27AA154-8501-4F4F-B3E6-3D1D82E05B42}" srcOrd="0" destOrd="1" presId="urn:microsoft.com/office/officeart/2005/8/layout/vList2"/>
    <dgm:cxn modelId="{290F6ABC-7161-45B6-BD05-622E6882EF21}" type="presParOf" srcId="{820AC786-4DF9-497E-99F8-8EFFB7B35BBD}" destId="{67A0B731-34A5-4C41-AF38-FBDF2D281E89}" srcOrd="0" destOrd="0" presId="urn:microsoft.com/office/officeart/2005/8/layout/vList2"/>
    <dgm:cxn modelId="{FE28A00B-AD88-4250-ABE5-69B5F118E3B6}" type="presParOf" srcId="{820AC786-4DF9-497E-99F8-8EFFB7B35BBD}" destId="{B27AA154-8501-4F4F-B3E6-3D1D82E05B42}" srcOrd="1" destOrd="0" presId="urn:microsoft.com/office/officeart/2005/8/layout/vList2"/>
    <dgm:cxn modelId="{4061E330-26E8-48CA-BD34-24B43AF1CBC5}" type="presParOf" srcId="{820AC786-4DF9-497E-99F8-8EFFB7B35BBD}" destId="{50C6A4DA-AA36-4FB2-ACE1-088CB06E7D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5E51D-B043-4625-9DC2-0031EE1E00DB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TCP/IP Model</a:t>
          </a:r>
        </a:p>
      </dsp:txBody>
      <dsp:txXfrm rot="-5400000">
        <a:off x="1" y="520688"/>
        <a:ext cx="1039018" cy="445294"/>
      </dsp:txXfrm>
    </dsp:sp>
    <dsp:sp modelId="{CE83C4D0-7012-42F7-B03A-7C9C5B498D94}">
      <dsp:nvSpPr>
        <dsp:cNvPr id="0" name=""/>
        <dsp:cNvSpPr/>
      </dsp:nvSpPr>
      <dsp:spPr>
        <a:xfrm rot="5400000">
          <a:off x="3085107" y="-2044909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Definition of TCP/IP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Layer of TCP/IP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OSI Model &amp; TCP/IP Model</a:t>
          </a:r>
        </a:p>
      </dsp:txBody>
      <dsp:txXfrm rot="-5400000">
        <a:off x="1039018" y="48278"/>
        <a:ext cx="5009883" cy="870607"/>
      </dsp:txXfrm>
    </dsp:sp>
    <dsp:sp modelId="{360C9462-2D75-4E0A-AB1E-DCFF4779B1F8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Peer to Peer Networks</a:t>
          </a:r>
        </a:p>
      </dsp:txBody>
      <dsp:txXfrm rot="-5400000">
        <a:off x="1" y="1809352"/>
        <a:ext cx="1039018" cy="445294"/>
      </dsp:txXfrm>
    </dsp:sp>
    <dsp:sp modelId="{28873FA7-6319-465F-A3A0-2A15E60CA962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Definition of P2P Networks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Types of P2P Networks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Application of P2P Network (Blockchain)</a:t>
          </a:r>
        </a:p>
      </dsp:txBody>
      <dsp:txXfrm rot="-5400000">
        <a:off x="1039018" y="1336942"/>
        <a:ext cx="5009883" cy="870607"/>
      </dsp:txXfrm>
    </dsp:sp>
    <dsp:sp modelId="{98D313BB-5D6E-4BB3-A86F-94B954AC4EF5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rPr>
            <a:t>Digital Certificates</a:t>
          </a:r>
        </a:p>
      </dsp:txBody>
      <dsp:txXfrm rot="-5400000">
        <a:off x="1" y="3098016"/>
        <a:ext cx="1039018" cy="445294"/>
      </dsp:txXfrm>
    </dsp:sp>
    <dsp:sp modelId="{F659B66C-B442-4442-98E6-81B3084B8E65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Definition of Digital Certificates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Encryption &amp; Decryption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Cambria" panose="02040503050406030204" pitchFamily="18" charset="0"/>
              <a:ea typeface="Cambria" panose="02040503050406030204" pitchFamily="18" charset="0"/>
            </a:rPr>
            <a:t>Digital Signature &amp; Digital Certificates</a:t>
          </a:r>
        </a:p>
      </dsp:txBody>
      <dsp:txXfrm rot="-5400000">
        <a:off x="1039018" y="2625605"/>
        <a:ext cx="5009883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2E432-6951-4F9C-B574-094A67F81E45}">
      <dsp:nvSpPr>
        <dsp:cNvPr id="0" name=""/>
        <dsp:cNvSpPr/>
      </dsp:nvSpPr>
      <dsp:spPr>
        <a:xfrm>
          <a:off x="739112" y="0"/>
          <a:ext cx="2304256" cy="230425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D4C13-A090-4565-97EF-EC18B37CBA13}">
      <dsp:nvSpPr>
        <dsp:cNvPr id="0" name=""/>
        <dsp:cNvSpPr/>
      </dsp:nvSpPr>
      <dsp:spPr>
        <a:xfrm>
          <a:off x="1891240" y="230650"/>
          <a:ext cx="1497766" cy="4095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b="0" i="0" kern="1200" dirty="0"/>
            <a:t>Application Layer</a:t>
          </a:r>
          <a:endParaRPr lang="en-US" sz="1000" kern="1200" dirty="0"/>
        </a:p>
      </dsp:txBody>
      <dsp:txXfrm>
        <a:off x="1911232" y="250642"/>
        <a:ext cx="1457782" cy="369561"/>
      </dsp:txXfrm>
    </dsp:sp>
    <dsp:sp modelId="{97E5D0D6-F941-494B-9452-260095811A1E}">
      <dsp:nvSpPr>
        <dsp:cNvPr id="0" name=""/>
        <dsp:cNvSpPr/>
      </dsp:nvSpPr>
      <dsp:spPr>
        <a:xfrm>
          <a:off x="1891240" y="691389"/>
          <a:ext cx="1497766" cy="4095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b="0" i="0" u="none" kern="1200" dirty="0"/>
            <a:t>Transport Layer(TCP/UDP)</a:t>
          </a:r>
          <a:endParaRPr lang="en-US" sz="1000" u="none" kern="1200" dirty="0"/>
        </a:p>
      </dsp:txBody>
      <dsp:txXfrm>
        <a:off x="1911232" y="711381"/>
        <a:ext cx="1457782" cy="369561"/>
      </dsp:txXfrm>
    </dsp:sp>
    <dsp:sp modelId="{0C2D83BF-6FE6-4A6C-AB0C-337809A3227A}">
      <dsp:nvSpPr>
        <dsp:cNvPr id="0" name=""/>
        <dsp:cNvSpPr/>
      </dsp:nvSpPr>
      <dsp:spPr>
        <a:xfrm>
          <a:off x="1891240" y="1152127"/>
          <a:ext cx="1497766" cy="4095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b="0" i="0" kern="1200" dirty="0"/>
            <a:t>Network/Internet Layer(IP)</a:t>
          </a:r>
          <a:endParaRPr lang="en-US" sz="1000" kern="1200" dirty="0"/>
        </a:p>
      </dsp:txBody>
      <dsp:txXfrm>
        <a:off x="1911232" y="1172119"/>
        <a:ext cx="1457782" cy="369561"/>
      </dsp:txXfrm>
    </dsp:sp>
    <dsp:sp modelId="{0D8BB7EB-2442-46A3-A1DE-2FE69B7F06D4}">
      <dsp:nvSpPr>
        <dsp:cNvPr id="0" name=""/>
        <dsp:cNvSpPr/>
      </dsp:nvSpPr>
      <dsp:spPr>
        <a:xfrm>
          <a:off x="1891240" y="1612866"/>
          <a:ext cx="1497766" cy="4095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000" b="0" i="0" kern="1200" dirty="0"/>
            <a:t>Data Link Layer (MAC)</a:t>
          </a:r>
          <a:endParaRPr lang="en-US" sz="1000" kern="1200" dirty="0"/>
        </a:p>
      </dsp:txBody>
      <dsp:txXfrm>
        <a:off x="1911232" y="1632858"/>
        <a:ext cx="1457782" cy="3695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D007-9550-4B23-B65A-4C71A04710B4}">
      <dsp:nvSpPr>
        <dsp:cNvPr id="0" name=""/>
        <dsp:cNvSpPr/>
      </dsp:nvSpPr>
      <dsp:spPr>
        <a:xfrm>
          <a:off x="-2967542" y="-457092"/>
          <a:ext cx="3540302" cy="3540302"/>
        </a:xfrm>
        <a:prstGeom prst="blockArc">
          <a:avLst>
            <a:gd name="adj1" fmla="val 18900000"/>
            <a:gd name="adj2" fmla="val 2700000"/>
            <a:gd name="adj3" fmla="val 610"/>
          </a:avLst>
        </a:pr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16098F-4DDD-4264-A11F-553DD9F872D9}">
      <dsp:nvSpPr>
        <dsp:cNvPr id="0" name=""/>
        <dsp:cNvSpPr/>
      </dsp:nvSpPr>
      <dsp:spPr>
        <a:xfrm>
          <a:off x="368268" y="262611"/>
          <a:ext cx="3703710" cy="5252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89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Unstructured P2P networks</a:t>
          </a:r>
          <a:endParaRPr lang="en-US" sz="1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68268" y="262611"/>
        <a:ext cx="3703710" cy="525223"/>
      </dsp:txXfrm>
    </dsp:sp>
    <dsp:sp modelId="{862C4716-C208-47B2-98CB-B3821F5D3CFA}">
      <dsp:nvSpPr>
        <dsp:cNvPr id="0" name=""/>
        <dsp:cNvSpPr/>
      </dsp:nvSpPr>
      <dsp:spPr>
        <a:xfrm>
          <a:off x="40004" y="196958"/>
          <a:ext cx="656529" cy="6565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D1164F-7064-4B29-A5B1-558DC52B1D31}">
      <dsp:nvSpPr>
        <dsp:cNvPr id="0" name=""/>
        <dsp:cNvSpPr/>
      </dsp:nvSpPr>
      <dsp:spPr>
        <a:xfrm>
          <a:off x="559187" y="1050447"/>
          <a:ext cx="3512791" cy="525223"/>
        </a:xfrm>
        <a:prstGeom prst="rect">
          <a:avLst/>
        </a:prstGeom>
        <a:gradFill rotWithShape="0">
          <a:gsLst>
            <a:gs pos="0">
              <a:schemeClr val="accent5">
                <a:hueOff val="419545"/>
                <a:satOff val="2271"/>
                <a:lumOff val="7552"/>
                <a:alphaOff val="0"/>
                <a:shade val="51000"/>
                <a:satMod val="130000"/>
              </a:schemeClr>
            </a:gs>
            <a:gs pos="80000">
              <a:schemeClr val="accent5">
                <a:hueOff val="419545"/>
                <a:satOff val="2271"/>
                <a:lumOff val="7552"/>
                <a:alphaOff val="0"/>
                <a:shade val="93000"/>
                <a:satMod val="130000"/>
              </a:schemeClr>
            </a:gs>
            <a:gs pos="100000">
              <a:schemeClr val="accent5">
                <a:hueOff val="419545"/>
                <a:satOff val="2271"/>
                <a:lumOff val="75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89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Structured P2P networks</a:t>
          </a:r>
          <a:endParaRPr lang="en-US" sz="1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59187" y="1050447"/>
        <a:ext cx="3512791" cy="525223"/>
      </dsp:txXfrm>
    </dsp:sp>
    <dsp:sp modelId="{937FDFCA-5A21-4EF0-A70F-5868F6814073}">
      <dsp:nvSpPr>
        <dsp:cNvPr id="0" name=""/>
        <dsp:cNvSpPr/>
      </dsp:nvSpPr>
      <dsp:spPr>
        <a:xfrm>
          <a:off x="230922" y="984794"/>
          <a:ext cx="656529" cy="6565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419545"/>
              <a:satOff val="2271"/>
              <a:lumOff val="75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C718E9-E655-4C88-A14D-3852A29BA26F}">
      <dsp:nvSpPr>
        <dsp:cNvPr id="0" name=""/>
        <dsp:cNvSpPr/>
      </dsp:nvSpPr>
      <dsp:spPr>
        <a:xfrm>
          <a:off x="368268" y="1838282"/>
          <a:ext cx="3703710" cy="525223"/>
        </a:xfrm>
        <a:prstGeom prst="rect">
          <a:avLst/>
        </a:prstGeom>
        <a:gradFill rotWithShape="0">
          <a:gsLst>
            <a:gs pos="0">
              <a:schemeClr val="accent5">
                <a:hueOff val="839091"/>
                <a:satOff val="4542"/>
                <a:lumOff val="15103"/>
                <a:alphaOff val="0"/>
                <a:shade val="51000"/>
                <a:satMod val="130000"/>
              </a:schemeClr>
            </a:gs>
            <a:gs pos="80000">
              <a:schemeClr val="accent5">
                <a:hueOff val="839091"/>
                <a:satOff val="4542"/>
                <a:lumOff val="15103"/>
                <a:alphaOff val="0"/>
                <a:shade val="93000"/>
                <a:satMod val="130000"/>
              </a:schemeClr>
            </a:gs>
            <a:gs pos="100000">
              <a:schemeClr val="accent5">
                <a:hueOff val="839091"/>
                <a:satOff val="4542"/>
                <a:lumOff val="151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6896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Hybrid P2P networks</a:t>
          </a:r>
          <a:endParaRPr lang="en-US" sz="19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368268" y="1838282"/>
        <a:ext cx="3703710" cy="525223"/>
      </dsp:txXfrm>
    </dsp:sp>
    <dsp:sp modelId="{B6DD48E4-523A-4A57-8EE8-6127ACF544FF}">
      <dsp:nvSpPr>
        <dsp:cNvPr id="0" name=""/>
        <dsp:cNvSpPr/>
      </dsp:nvSpPr>
      <dsp:spPr>
        <a:xfrm>
          <a:off x="40004" y="1772629"/>
          <a:ext cx="656529" cy="65652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39091"/>
              <a:satOff val="4542"/>
              <a:lumOff val="1510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0B731-34A5-4C41-AF38-FBDF2D281E89}">
      <dsp:nvSpPr>
        <dsp:cNvPr id="0" name=""/>
        <dsp:cNvSpPr/>
      </dsp:nvSpPr>
      <dsp:spPr>
        <a:xfrm>
          <a:off x="0" y="16917"/>
          <a:ext cx="4176464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  <a:ea typeface="Cambria" panose="02040503050406030204" pitchFamily="18" charset="0"/>
            </a:rPr>
            <a:t>Encryption</a:t>
          </a:r>
        </a:p>
      </dsp:txBody>
      <dsp:txXfrm>
        <a:off x="20561" y="37478"/>
        <a:ext cx="4135342" cy="380078"/>
      </dsp:txXfrm>
    </dsp:sp>
    <dsp:sp modelId="{B27AA154-8501-4F4F-B3E6-3D1D82E05B42}">
      <dsp:nvSpPr>
        <dsp:cNvPr id="0" name=""/>
        <dsp:cNvSpPr/>
      </dsp:nvSpPr>
      <dsp:spPr>
        <a:xfrm>
          <a:off x="0" y="438117"/>
          <a:ext cx="4176464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60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Symmetric Encryption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Asymmetric Encryption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438117"/>
        <a:ext cx="4176464" cy="707940"/>
      </dsp:txXfrm>
    </dsp:sp>
    <dsp:sp modelId="{50C6A4DA-AA36-4FB2-ACE1-088CB06E7D1A}">
      <dsp:nvSpPr>
        <dsp:cNvPr id="0" name=""/>
        <dsp:cNvSpPr/>
      </dsp:nvSpPr>
      <dsp:spPr>
        <a:xfrm>
          <a:off x="0" y="1146058"/>
          <a:ext cx="4176464" cy="421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" panose="02040503050406030204" pitchFamily="18" charset="0"/>
              <a:ea typeface="Cambria" panose="02040503050406030204" pitchFamily="18" charset="0"/>
            </a:rPr>
            <a:t>Decryption</a:t>
          </a:r>
        </a:p>
      </dsp:txBody>
      <dsp:txXfrm>
        <a:off x="20561" y="1166619"/>
        <a:ext cx="4135342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9933" y="950884"/>
            <a:ext cx="7518531" cy="385311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3" y="336506"/>
            <a:ext cx="2339219" cy="4683516"/>
            <a:chOff x="0" y="113767"/>
            <a:chExt cx="2339219" cy="4683516"/>
          </a:xfrm>
        </p:grpSpPr>
        <p:pic>
          <p:nvPicPr>
            <p:cNvPr id="4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84" y="113767"/>
              <a:ext cx="940763" cy="931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044781"/>
              <a:ext cx="732759" cy="70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685" y="158580"/>
              <a:ext cx="1180496" cy="1139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972" y="1510888"/>
              <a:ext cx="499452" cy="481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E:\002-KIMS BUSINESS\007-02-Fullslidesppt-Contents\20161219\02-abs\flower-item01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2424" y="1992839"/>
              <a:ext cx="369083" cy="35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147" y="656354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936" y="1941171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>
              <a:off x="0" y="1086108"/>
              <a:ext cx="324036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E:\002-KIMS BUSINESS\007-02-Fullslidesppt-Contents\20161219\02-abs\flower-item02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87" y="4155926"/>
              <a:ext cx="648072" cy="641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637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521683"/>
            <a:ext cx="9144000" cy="21001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621024"/>
            <a:ext cx="4572000" cy="15224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4572000" cy="15224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1520" y="202801"/>
            <a:ext cx="305983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69809" y="202801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369809" y="1787145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1520" y="3371153"/>
            <a:ext cx="1405595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751068" y="3371153"/>
            <a:ext cx="3024336" cy="151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29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37457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203848" y="1995686"/>
            <a:ext cx="5940152" cy="1152128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419872" y="2139702"/>
            <a:ext cx="57241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419872" y="2700526"/>
            <a:ext cx="57241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6" name="Picture 2" descr="E:\002-KIMS BUSINESS\007-02-Fullslidesppt-Contents\20161219\02-abs\flower-item0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4735"/>
            <a:ext cx="2232248" cy="215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464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539552" y="1179215"/>
            <a:ext cx="2088232" cy="23042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376439" y="1179215"/>
            <a:ext cx="2088232" cy="23042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213326" y="1179215"/>
            <a:ext cx="2088232" cy="23042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247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85815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20383" y="1275606"/>
            <a:ext cx="2164432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2291" name="Picture 3" descr="D:\Fullppt\005-PNG이미지\탭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5444" y="1913769"/>
            <a:ext cx="25724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Fullppt\005-PNG이미지\핸드폰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60433"/>
            <a:ext cx="2304256" cy="279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5" y="2282382"/>
            <a:ext cx="1319594" cy="20434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3654" y="2571751"/>
            <a:ext cx="2348146" cy="1751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91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91630"/>
            <a:ext cx="2808312" cy="340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037461" y="1629778"/>
            <a:ext cx="1619609" cy="2501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714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64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82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18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10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78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2" r:id="rId2"/>
    <p:sldLayoutId id="2147483660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5" r:id="rId10"/>
    <p:sldLayoutId id="2147483674" r:id="rId11"/>
    <p:sldLayoutId id="2147483677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026E0-D1CD-A58A-8F4E-908B981CF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47614"/>
            <a:ext cx="2413956" cy="2500936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E632F-1965-FF93-4424-62BB6822649B}"/>
              </a:ext>
            </a:extLst>
          </p:cNvPr>
          <p:cNvSpPr txBox="1"/>
          <p:nvPr/>
        </p:nvSpPr>
        <p:spPr>
          <a:xfrm>
            <a:off x="467544" y="555526"/>
            <a:ext cx="640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/>
                </a:solidFill>
                <a:latin typeface="Cooper Black" panose="0208090404030B020404" pitchFamily="18" charset="0"/>
              </a:rPr>
              <a:t>Blockchain Technology</a:t>
            </a:r>
          </a:p>
          <a:p>
            <a:r>
              <a:rPr lang="en-US" sz="2000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0"/>
              </a:rPr>
              <a:t>BC 2304 Mid Term Presentation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66479-1938-4318-7EC4-4E1AF4556D4F}"/>
              </a:ext>
            </a:extLst>
          </p:cNvPr>
          <p:cNvSpPr txBox="1"/>
          <p:nvPr/>
        </p:nvSpPr>
        <p:spPr>
          <a:xfrm>
            <a:off x="467544" y="2987536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Submitted by</a:t>
            </a:r>
            <a:r>
              <a:rPr lang="en-US" sz="14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Shaikat</a:t>
            </a:r>
            <a:r>
              <a:rPr lang="en-US" sz="14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Majumder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Faculty at Creative IT Institute,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Blockchain Developer and Researcher,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Certified Trainer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ToT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Certified Associate NLP Practitioner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D026B-1BFC-E717-C592-E8C4C95BCDDF}"/>
              </a:ext>
            </a:extLst>
          </p:cNvPr>
          <p:cNvSpPr txBox="1"/>
          <p:nvPr/>
        </p:nvSpPr>
        <p:spPr>
          <a:xfrm>
            <a:off x="467544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</a:p>
          <a:p>
            <a:r>
              <a:rPr lang="en-US" sz="16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MD. RAIHAN HOSSAIN</a:t>
            </a:r>
          </a:p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No.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BC-23120414</a:t>
            </a:r>
          </a:p>
        </p:txBody>
      </p:sp>
    </p:spTree>
    <p:extLst>
      <p:ext uri="{BB962C8B-B14F-4D97-AF65-F5344CB8AC3E}">
        <p14:creationId xmlns:p14="http://schemas.microsoft.com/office/powerpoint/2010/main" val="220155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373C-81D5-3F6B-E3A5-1C8F6E70DAA5}"/>
              </a:ext>
            </a:extLst>
          </p:cNvPr>
          <p:cNvSpPr txBox="1"/>
          <p:nvPr/>
        </p:nvSpPr>
        <p:spPr>
          <a:xfrm>
            <a:off x="2267744" y="1954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accent1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Digital Certificates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25CF0-764E-D5E2-63FA-25D372E7D8F4}"/>
              </a:ext>
            </a:extLst>
          </p:cNvPr>
          <p:cNvSpPr txBox="1"/>
          <p:nvPr/>
        </p:nvSpPr>
        <p:spPr>
          <a:xfrm>
            <a:off x="395536" y="595596"/>
            <a:ext cx="83529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digital certificate is a file or electronic password that proves the authenticity of a device,          server, or user through the use of cryptography and the public key infrastructure (PKI).</a:t>
            </a:r>
          </a:p>
          <a:p>
            <a:pPr algn="just"/>
            <a:r>
              <a:rPr lang="en-US" sz="1400" b="0" i="0" dirty="0">
                <a:solidFill>
                  <a:srgbClr val="E8E8E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algn="just"/>
            <a:r>
              <a:rPr lang="en-US" sz="1400" dirty="0">
                <a:solidFill>
                  <a:srgbClr val="E8E8E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digital signature refers to a more secure electronic signature that is generated using a digital  certificate and cryptographically bound to the document using public key infrastructure (PKI).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A3433B-8909-03D2-428C-257625852B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421243"/>
              </p:ext>
            </p:extLst>
          </p:nvPr>
        </p:nvGraphicFramePr>
        <p:xfrm>
          <a:off x="467544" y="1995686"/>
          <a:ext cx="4176464" cy="158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064D6C5-F1A1-D0E0-955E-CFAA40BB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90" y="1995686"/>
            <a:ext cx="3752274" cy="13493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B4561-8D51-42A3-134F-9021D8E199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190" y="3514046"/>
            <a:ext cx="3752273" cy="1482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3BF6F-C1B8-5FEC-C22D-C545A6ADA791}"/>
              </a:ext>
            </a:extLst>
          </p:cNvPr>
          <p:cNvSpPr txBox="1"/>
          <p:nvPr/>
        </p:nvSpPr>
        <p:spPr>
          <a:xfrm>
            <a:off x="7668344" y="2037497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Symmetric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5ED6D-BA48-1585-E421-7FD06B22FBAF}"/>
              </a:ext>
            </a:extLst>
          </p:cNvPr>
          <p:cNvSpPr txBox="1"/>
          <p:nvPr/>
        </p:nvSpPr>
        <p:spPr>
          <a:xfrm>
            <a:off x="7596336" y="352881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356195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E9E13-50BD-E703-98E9-E7CE5A9D9331}"/>
              </a:ext>
            </a:extLst>
          </p:cNvPr>
          <p:cNvSpPr txBox="1"/>
          <p:nvPr/>
        </p:nvSpPr>
        <p:spPr>
          <a:xfrm>
            <a:off x="251520" y="267494"/>
            <a:ext cx="2776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Digital Signature</a:t>
            </a:r>
          </a:p>
        </p:txBody>
      </p:sp>
      <p:pic>
        <p:nvPicPr>
          <p:cNvPr id="5122" name="Picture 2" descr="Digital Signatures and Certificates - GeeksforGeeks">
            <a:extLst>
              <a:ext uri="{FF2B5EF4-FFF2-40B4-BE49-F238E27FC236}">
                <a16:creationId xmlns:a16="http://schemas.microsoft.com/office/drawing/2014/main" id="{F8B16BD8-8847-5A2D-0020-61D25B5F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71550"/>
            <a:ext cx="8352928" cy="34563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7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C092D3-A7FE-CC67-4061-A280A0E18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4935"/>
              </p:ext>
            </p:extLst>
          </p:nvPr>
        </p:nvGraphicFramePr>
        <p:xfrm>
          <a:off x="683568" y="938538"/>
          <a:ext cx="7776864" cy="326642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44173978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54642854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634637988"/>
                    </a:ext>
                  </a:extLst>
                </a:gridCol>
              </a:tblGrid>
              <a:tr h="35588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</a:t>
                      </a:r>
                    </a:p>
                  </a:txBody>
                  <a:tcPr marL="29657" marR="29657" marT="51663" marB="5166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 Signature</a:t>
                      </a:r>
                      <a:endParaRPr lang="en-US" sz="10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143" marR="74143" marT="103801" marB="10380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 Certificate</a:t>
                      </a:r>
                      <a:endParaRPr lang="en-US" sz="10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4143" marR="74143" marT="103801" marB="103801" anchor="ctr"/>
                </a:tc>
                <a:extLst>
                  <a:ext uri="{0D108BD9-81ED-4DB2-BD59-A6C34878D82A}">
                    <a16:rowId xmlns:a16="http://schemas.microsoft.com/office/drawing/2014/main" val="3077341436"/>
                  </a:ext>
                </a:extLst>
              </a:tr>
              <a:tr h="80074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Basics / Definition</a:t>
                      </a:r>
                    </a:p>
                  </a:txBody>
                  <a:tcPr marL="29657" marR="29657" marT="51663" marB="51663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digital signature secures the integrity of a digital document in a similar way as a fingerprint or attachment.</a:t>
                      </a:r>
                    </a:p>
                  </a:txBody>
                  <a:tcPr marL="74143" marR="74143" marT="103801" marB="10380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Digital certificate is a file that ensures holder’s identity and provides security.</a:t>
                      </a:r>
                    </a:p>
                  </a:txBody>
                  <a:tcPr marL="74143" marR="74143" marT="103801" marB="103801" anchor="ctr"/>
                </a:tc>
                <a:extLst>
                  <a:ext uri="{0D108BD9-81ED-4DB2-BD59-A6C34878D82A}">
                    <a16:rowId xmlns:a16="http://schemas.microsoft.com/office/drawing/2014/main" val="1056685316"/>
                  </a:ext>
                </a:extLst>
              </a:tr>
              <a:tr h="9490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Process / Steps</a:t>
                      </a:r>
                    </a:p>
                  </a:txBody>
                  <a:tcPr marL="29657" marR="29657" marT="51663" marB="51663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Hashed value of original data is encrypted using sender’s private key to generate the digital signature.</a:t>
                      </a:r>
                    </a:p>
                  </a:txBody>
                  <a:tcPr marL="74143" marR="74143" marT="103801" marB="10380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generated by CA (Certifying Authority) that involves four steps: Key Generation, Registration, Verification, Creation.</a:t>
                      </a:r>
                    </a:p>
                  </a:txBody>
                  <a:tcPr marL="74143" marR="74143" marT="103801" marB="103801" anchor="ctr"/>
                </a:tc>
                <a:extLst>
                  <a:ext uri="{0D108BD9-81ED-4DB2-BD59-A6C34878D82A}">
                    <a16:rowId xmlns:a16="http://schemas.microsoft.com/office/drawing/2014/main" val="397371950"/>
                  </a:ext>
                </a:extLst>
              </a:tr>
              <a:tr h="65246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Security Services</a:t>
                      </a:r>
                    </a:p>
                  </a:txBody>
                  <a:tcPr marL="29657" marR="29657" marT="51663" marB="51663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Authenticity</a:t>
                      </a:r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of Sender, </a:t>
                      </a: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integrity</a:t>
                      </a:r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of the document and </a:t>
                      </a:r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non-repudiation</a:t>
                      </a:r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 marL="74143" marR="74143" marT="103801" marB="10380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provides security and </a:t>
                      </a:r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authenticity</a:t>
                      </a:r>
                      <a:r>
                        <a:rPr lang="en-US" sz="1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of certificate holder.</a:t>
                      </a:r>
                    </a:p>
                  </a:txBody>
                  <a:tcPr marL="74143" marR="74143" marT="103801" marB="103801" anchor="ctr"/>
                </a:tc>
                <a:extLst>
                  <a:ext uri="{0D108BD9-81ED-4DB2-BD59-A6C34878D82A}">
                    <a16:rowId xmlns:a16="http://schemas.microsoft.com/office/drawing/2014/main" val="2821797629"/>
                  </a:ext>
                </a:extLst>
              </a:tr>
              <a:tr h="5041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Standard</a:t>
                      </a:r>
                    </a:p>
                  </a:txBody>
                  <a:tcPr marL="29657" marR="29657" marT="51663" marB="51663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follows Digital Signature Standard (DSS).</a:t>
                      </a:r>
                    </a:p>
                  </a:txBody>
                  <a:tcPr marL="74143" marR="74143" marT="103801" marB="103801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follows X.509 Standard Format</a:t>
                      </a:r>
                    </a:p>
                  </a:txBody>
                  <a:tcPr marL="74143" marR="74143" marT="103801" marB="103801" anchor="ctr"/>
                </a:tc>
                <a:extLst>
                  <a:ext uri="{0D108BD9-81ED-4DB2-BD59-A6C34878D82A}">
                    <a16:rowId xmlns:a16="http://schemas.microsoft.com/office/drawing/2014/main" val="32616292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592556-55C1-36C0-34F9-A041BB85A435}"/>
              </a:ext>
            </a:extLst>
          </p:cNvPr>
          <p:cNvSpPr txBox="1"/>
          <p:nvPr/>
        </p:nvSpPr>
        <p:spPr>
          <a:xfrm>
            <a:off x="323528" y="339502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Digital Signature &amp; Digital Certificates</a:t>
            </a:r>
          </a:p>
        </p:txBody>
      </p:sp>
    </p:spTree>
    <p:extLst>
      <p:ext uri="{BB962C8B-B14F-4D97-AF65-F5344CB8AC3E}">
        <p14:creationId xmlns:p14="http://schemas.microsoft.com/office/powerpoint/2010/main" val="375753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94C776-3EB6-7F4B-3FC6-60A59BF2B7BE}"/>
              </a:ext>
            </a:extLst>
          </p:cNvPr>
          <p:cNvSpPr txBox="1"/>
          <p:nvPr/>
        </p:nvSpPr>
        <p:spPr>
          <a:xfrm>
            <a:off x="2286000" y="206391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1"/>
                </a:solidFill>
              </a:rPr>
              <a:t>Thank You!!</a:t>
            </a:r>
            <a:endParaRPr lang="ko-KR" altLang="en-US" sz="6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9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491630"/>
            <a:ext cx="9144000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2067693"/>
            <a:ext cx="9144000" cy="1008113"/>
          </a:xfrm>
        </p:spPr>
        <p:txBody>
          <a:bodyPr/>
          <a:lstStyle/>
          <a:p>
            <a:pPr lvl="0"/>
            <a:r>
              <a:rPr lang="en-US" sz="1800" b="1" i="0" u="none" strike="noStrike" baseline="0" dirty="0">
                <a:latin typeface="Arial-BoldMT"/>
              </a:rPr>
              <a:t>The Presentation of</a:t>
            </a:r>
          </a:p>
          <a:p>
            <a:pPr lvl="0"/>
            <a:r>
              <a:rPr lang="en-US" sz="1800" b="1" i="0" u="none" strike="noStrike" baseline="0" dirty="0">
                <a:latin typeface="Arial-BoldMT"/>
              </a:rPr>
              <a:t>TCP/IP Model, Peer to Peer Networks, Digital Certificates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24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WHAT WE WILL LEARN HERE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9FEDC79-1B79-D128-72DF-1E321644B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32441"/>
              </p:ext>
            </p:extLst>
          </p:nvPr>
        </p:nvGraphicFramePr>
        <p:xfrm>
          <a:off x="1524000" y="84355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4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DA146D3-4624-DF22-B9A0-626532D96213}"/>
              </a:ext>
            </a:extLst>
          </p:cNvPr>
          <p:cNvSpPr txBox="1"/>
          <p:nvPr/>
        </p:nvSpPr>
        <p:spPr>
          <a:xfrm>
            <a:off x="3643026" y="252600"/>
            <a:ext cx="1962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TCP/IP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1D433-116E-3120-904E-9FCCD1ED6C17}"/>
              </a:ext>
            </a:extLst>
          </p:cNvPr>
          <p:cNvSpPr txBox="1"/>
          <p:nvPr/>
        </p:nvSpPr>
        <p:spPr>
          <a:xfrm>
            <a:off x="251520" y="699566"/>
            <a:ext cx="856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TCP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(Transmission Control Protocol) and 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IP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(Internet Protocol). The main  work of TCP/IP is to transfer the data of a computer from one device to another.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94FF34-675D-D804-EB10-B269CB11098E}"/>
              </a:ext>
            </a:extLst>
          </p:cNvPr>
          <p:cNvSpPr txBox="1"/>
          <p:nvPr/>
        </p:nvSpPr>
        <p:spPr>
          <a:xfrm>
            <a:off x="229362" y="2171640"/>
            <a:ext cx="3424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Layer of TCP/IP Model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96BF8FC9-F273-37E8-04E0-9006CFB8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497982"/>
              </p:ext>
            </p:extLst>
          </p:nvPr>
        </p:nvGraphicFramePr>
        <p:xfrm>
          <a:off x="2560165" y="2571750"/>
          <a:ext cx="4128120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34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776" y="123478"/>
            <a:ext cx="8622704" cy="576064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altLang="ko-KR" sz="2000" dirty="0">
                <a:latin typeface="Cooper Black" panose="0208090404030B020404" pitchFamily="18" charset="0"/>
              </a:rPr>
              <a:t>OSI Model &amp; TCP/IP Model</a:t>
            </a:r>
            <a:endParaRPr lang="ko-KR" altLang="en-US" sz="2000" dirty="0">
              <a:latin typeface="Cooper Black" panose="0208090404030B0204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193AA6D-541E-64D2-3A12-FECEB838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50"/>
            <a:ext cx="9144000" cy="43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8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641FC-63DB-E36E-A92B-721A6BA75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98531"/>
              </p:ext>
            </p:extLst>
          </p:nvPr>
        </p:nvGraphicFramePr>
        <p:xfrm>
          <a:off x="575556" y="771550"/>
          <a:ext cx="7992888" cy="326231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091332004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62496381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283053597"/>
                    </a:ext>
                  </a:extLst>
                </a:gridCol>
              </a:tblGrid>
              <a:tr h="3017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Parameters</a:t>
                      </a:r>
                    </a:p>
                  </a:txBody>
                  <a:tcPr marL="28467" marR="28467" marT="71167" marB="7116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OSI Model</a:t>
                      </a:r>
                    </a:p>
                  </a:txBody>
                  <a:tcPr marL="71167" marR="71167" marT="71167" marB="71167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TCP/IP Model</a:t>
                      </a:r>
                    </a:p>
                  </a:txBody>
                  <a:tcPr marL="71167" marR="71167" marT="71167" marB="71167" anchor="ctr"/>
                </a:tc>
                <a:extLst>
                  <a:ext uri="{0D108BD9-81ED-4DB2-BD59-A6C34878D82A}">
                    <a16:rowId xmlns:a16="http://schemas.microsoft.com/office/drawing/2014/main" val="3612007187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Full Form</a:t>
                      </a:r>
                      <a:endParaRPr lang="en-US" sz="900" b="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OSI stands for Open Systems Interconnection.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TCP/IP stands for Transmission Control Protocol/  Internet Protocol.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3379739281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Layers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7 layers.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4 layers.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4239787168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Usage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low in usage.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mostly used.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4127355538"/>
                  </a:ext>
                </a:extLst>
              </a:tr>
              <a:tr h="3416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Approach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vertically approached.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horizontally approached.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3019802384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Delivery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Delivery of the package is guaranteed in OSI  Model.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Delivery of the package is not guaranteed in TCP/IP Model.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1565905180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Replacement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Replacement of tools and changes can easily be       done in this model.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Replacing the tools is not easy as it is in OSI Model.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2746188212"/>
                  </a:ext>
                </a:extLst>
              </a:tr>
              <a:tr h="4839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Reliability</a:t>
                      </a:r>
                      <a:endParaRPr lang="en-US" sz="900" b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less reliable than TCP/IP Model.</a:t>
                      </a:r>
                    </a:p>
                  </a:txBody>
                  <a:tcPr marL="71167" marR="71167" marT="99634" marB="9963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more reliable than OSI Mode</a:t>
                      </a:r>
                    </a:p>
                  </a:txBody>
                  <a:tcPr marL="71167" marR="71167" marT="99634" marB="99634" anchor="ctr"/>
                </a:tc>
                <a:extLst>
                  <a:ext uri="{0D108BD9-81ED-4DB2-BD59-A6C34878D82A}">
                    <a16:rowId xmlns:a16="http://schemas.microsoft.com/office/drawing/2014/main" val="41391479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596D6A-BBBE-63D1-F5BD-3EB4EF56C38A}"/>
              </a:ext>
            </a:extLst>
          </p:cNvPr>
          <p:cNvSpPr txBox="1"/>
          <p:nvPr/>
        </p:nvSpPr>
        <p:spPr>
          <a:xfrm>
            <a:off x="251520" y="267494"/>
            <a:ext cx="661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oper Black" panose="0208090404030B020404" pitchFamily="18" charset="0"/>
              </a:rPr>
              <a:t>Differences between OSI Model and TCP/IP Model</a:t>
            </a:r>
          </a:p>
        </p:txBody>
      </p:sp>
    </p:spTree>
    <p:extLst>
      <p:ext uri="{BB962C8B-B14F-4D97-AF65-F5344CB8AC3E}">
        <p14:creationId xmlns:p14="http://schemas.microsoft.com/office/powerpoint/2010/main" val="29958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96DFD39-212D-FDC1-C336-BB3B2CC2225A}"/>
              </a:ext>
            </a:extLst>
          </p:cNvPr>
          <p:cNvSpPr txBox="1"/>
          <p:nvPr/>
        </p:nvSpPr>
        <p:spPr>
          <a:xfrm>
            <a:off x="2267744" y="19548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solidFill>
                  <a:schemeClr val="accent1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Peer to Peer Networks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974939-2A2B-6D2A-9AF0-A5E941E9A9CD}"/>
              </a:ext>
            </a:extLst>
          </p:cNvPr>
          <p:cNvSpPr txBox="1"/>
          <p:nvPr/>
        </p:nvSpPr>
        <p:spPr>
          <a:xfrm>
            <a:off x="611560" y="595596"/>
            <a:ext cx="79208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a peer-to-peer network, computers on the network are equal, with each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workstation providing access to resources and data. This is a simple type of network       where computers are able to communicate with one another and share what is on or        attached to their computer with other users.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97837-861B-1E16-B65E-937C53365169}"/>
              </a:ext>
            </a:extLst>
          </p:cNvPr>
          <p:cNvSpPr txBox="1"/>
          <p:nvPr/>
        </p:nvSpPr>
        <p:spPr>
          <a:xfrm>
            <a:off x="354324" y="1723430"/>
            <a:ext cx="363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solidFill>
                  <a:schemeClr val="accent1"/>
                </a:solidFill>
                <a:latin typeface="Cooper Black" panose="0208090404030B020404" pitchFamily="18" charset="0"/>
                <a:ea typeface="Cambria" panose="02040503050406030204" pitchFamily="18" charset="0"/>
              </a:rPr>
              <a:t>Types of P2P Networks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CBEC764-26F9-2B4E-C244-5935F7099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356590"/>
              </p:ext>
            </p:extLst>
          </p:nvPr>
        </p:nvGraphicFramePr>
        <p:xfrm>
          <a:off x="2843300" y="2211710"/>
          <a:ext cx="4104456" cy="2626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79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E9740741-571A-D3E7-ED0A-36E46A2BC94E}"/>
              </a:ext>
            </a:extLst>
          </p:cNvPr>
          <p:cNvSpPr txBox="1">
            <a:spLocks/>
          </p:cNvSpPr>
          <p:nvPr/>
        </p:nvSpPr>
        <p:spPr>
          <a:xfrm>
            <a:off x="179512" y="267494"/>
            <a:ext cx="8784976" cy="4320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ko-KR" sz="2000" u="sng" dirty="0">
                <a:solidFill>
                  <a:schemeClr val="accent1"/>
                </a:solidFill>
                <a:latin typeface="Cooper Black" panose="0208090404030B020404" pitchFamily="18" charset="0"/>
              </a:rPr>
              <a:t>Application of P2P Network (Blockchain)</a:t>
            </a:r>
            <a:endParaRPr lang="ko-KR" altLang="en-US" sz="2000" u="sng" dirty="0">
              <a:solidFill>
                <a:schemeClr val="accent1"/>
              </a:solidFill>
              <a:latin typeface="Cooper Black" panose="0208090404030B0204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D6F2DC-34BB-7A20-C9B3-513EADD4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852"/>
            <a:ext cx="9144000" cy="430618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239968-5922-D9C2-EFE1-7FE6399EB323}"/>
              </a:ext>
            </a:extLst>
          </p:cNvPr>
          <p:cNvSpPr txBox="1"/>
          <p:nvPr/>
        </p:nvSpPr>
        <p:spPr>
          <a:xfrm>
            <a:off x="251520" y="4722117"/>
            <a:ext cx="18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Centralized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E16846-68D8-DB81-1AD1-5C60E9D4CD32}"/>
              </a:ext>
            </a:extLst>
          </p:cNvPr>
          <p:cNvSpPr txBox="1"/>
          <p:nvPr/>
        </p:nvSpPr>
        <p:spPr>
          <a:xfrm>
            <a:off x="4860032" y="4737010"/>
            <a:ext cx="1872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2859169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A51A35-4F66-CF2A-8BEB-935396877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8125"/>
              </p:ext>
            </p:extLst>
          </p:nvPr>
        </p:nvGraphicFramePr>
        <p:xfrm>
          <a:off x="611560" y="940594"/>
          <a:ext cx="7920879" cy="330699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1755356242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184876171"/>
                    </a:ext>
                  </a:extLst>
                </a:gridCol>
                <a:gridCol w="3312367">
                  <a:extLst>
                    <a:ext uri="{9D8B030D-6E8A-4147-A177-3AD203B41FA5}">
                      <a16:colId xmlns:a16="http://schemas.microsoft.com/office/drawing/2014/main" val="1946069827"/>
                    </a:ext>
                  </a:extLst>
                </a:gridCol>
              </a:tblGrid>
              <a:tr h="20389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S.NO</a:t>
                      </a:r>
                    </a:p>
                  </a:txBody>
                  <a:tcPr marL="19235" marR="19235" marT="48088" marB="48088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Client-Server Network</a:t>
                      </a:r>
                    </a:p>
                  </a:txBody>
                  <a:tcPr marL="48088" marR="48088" marT="48088" marB="48088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Peer-to-Peer Network</a:t>
                      </a:r>
                    </a:p>
                  </a:txBody>
                  <a:tcPr marL="48088" marR="48088" marT="48088" marB="48088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298399"/>
                  </a:ext>
                </a:extLst>
              </a:tr>
              <a:tr h="519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Client-Server Network, Clients and server are differentiated, Specific server and clients are present.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Peer-to-Peer Network, Clients and server are not differentiated.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21086112"/>
                  </a:ext>
                </a:extLst>
              </a:tr>
              <a:tr h="3270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Client-Server Network focuses on information sharing.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Peer-to-Peer Network focuses on connectivity.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191669877"/>
                  </a:ext>
                </a:extLst>
              </a:tr>
              <a:tr h="423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Client-Server Network, Centralized server is used to store the data.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in Peer-to-Peer Network, Each peer has its own data.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440659199"/>
                  </a:ext>
                </a:extLst>
              </a:tr>
              <a:tr h="5193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Client-Server Network, Server respond the services which is request by Client.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in Peer-to-Peer Network, Each and every node can do both request and respond for the services.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3931745120"/>
                  </a:ext>
                </a:extLst>
              </a:tr>
              <a:tr h="423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Client-Server Network are costlier than Peer-to-Peer Network.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Peer-to-Peer Network are less costlier than Client-Server  Network.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2314897970"/>
                  </a:ext>
                </a:extLst>
              </a:tr>
              <a:tr h="423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Client-Server Network are more stable than Peer-to-Peer Network.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Peer-to-Peer Network are less stable if number of peer is increase.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2862552906"/>
                  </a:ext>
                </a:extLst>
              </a:tr>
              <a:tr h="423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Client-Server Network is used for both small and large networks.</a:t>
                      </a:r>
                    </a:p>
                  </a:txBody>
                  <a:tcPr marL="48088" marR="48088" marT="67324" marB="67324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9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While Peer-to-Peer Network is generally suited for small networks with fewer than 10 computers.</a:t>
                      </a:r>
                    </a:p>
                  </a:txBody>
                  <a:tcPr marL="48088" marR="48088" marT="67324" marB="67324" anchor="ctr"/>
                </a:tc>
                <a:extLst>
                  <a:ext uri="{0D108BD9-81ED-4DB2-BD59-A6C34878D82A}">
                    <a16:rowId xmlns:a16="http://schemas.microsoft.com/office/drawing/2014/main" val="31087885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D6F198-DB20-71DB-9C04-2DDC3C7A6923}"/>
              </a:ext>
            </a:extLst>
          </p:cNvPr>
          <p:cNvSpPr txBox="1"/>
          <p:nvPr/>
        </p:nvSpPr>
        <p:spPr>
          <a:xfrm>
            <a:off x="395536" y="339502"/>
            <a:ext cx="756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oper Black" panose="0208090404030B020404" pitchFamily="18" charset="0"/>
                <a:ea typeface="Cambria" panose="02040503050406030204" pitchFamily="18" charset="0"/>
              </a:rPr>
              <a:t>Difference between Client-Server and Peer-to-Peer Network: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Cooper Black" panose="0208090404030B0204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96376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84807"/>
      </a:accent1>
      <a:accent2>
        <a:srgbClr val="E79F05"/>
      </a:accent2>
      <a:accent3>
        <a:srgbClr val="984807"/>
      </a:accent3>
      <a:accent4>
        <a:srgbClr val="E79F05"/>
      </a:accent4>
      <a:accent5>
        <a:srgbClr val="984807"/>
      </a:accent5>
      <a:accent6>
        <a:srgbClr val="E79F05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814</Words>
  <Application>Microsoft Office PowerPoint</Application>
  <PresentationFormat>On-screen Show (16:9)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Arial-BoldMT</vt:lpstr>
      <vt:lpstr>Cambria</vt:lpstr>
      <vt:lpstr>Cooper Black</vt:lpstr>
      <vt:lpstr>Wingdings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MD. RAIHAN HOSSAIN</cp:lastModifiedBy>
  <cp:revision>74</cp:revision>
  <dcterms:created xsi:type="dcterms:W3CDTF">2016-12-05T23:26:54Z</dcterms:created>
  <dcterms:modified xsi:type="dcterms:W3CDTF">2024-05-03T18:07:34Z</dcterms:modified>
</cp:coreProperties>
</file>