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2193677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219367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2196515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2196515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21965158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21965158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2196515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2196515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2419e510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2419e51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2419e51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2419e51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2419e51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2419e51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         </a:t>
            </a:r>
            <a:r>
              <a:rPr b="1" lang="bn"/>
              <a:t>Caeser Cypher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-662450" y="48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                             </a:t>
            </a:r>
            <a:r>
              <a:rPr b="1" lang="bn" sz="3133"/>
              <a:t>Types of Encryption Tecniques</a:t>
            </a:r>
            <a:endParaRPr b="1"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26825" y="1254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                    </a:t>
            </a:r>
            <a:r>
              <a:rPr lang="bn" sz="2800"/>
              <a:t>  </a:t>
            </a:r>
            <a:r>
              <a:rPr i="1" lang="bn" sz="2800"/>
              <a:t>1.Substituion Technique</a:t>
            </a:r>
            <a:endParaRPr i="1"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bn" sz="2800"/>
              <a:t>               2.Transposition Technique</a:t>
            </a:r>
            <a:endParaRPr i="1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                                      Substitution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90500" marR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n" sz="1200">
                <a:solidFill>
                  <a:schemeClr val="dk1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200">
              <a:solidFill>
                <a:schemeClr val="dk1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376379"/>
            <a:ext cx="7429500" cy="3108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bn" sz="2414">
                <a:solidFill>
                  <a:schemeClr val="dk1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Text : ABCDEFGHIJKLMNOPQRSTUVWXYZ</a:t>
            </a:r>
            <a:endParaRPr b="1" sz="2414">
              <a:solidFill>
                <a:schemeClr val="dk1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bn" sz="2414">
                <a:solidFill>
                  <a:schemeClr val="dk1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Shift: 23</a:t>
            </a:r>
            <a:endParaRPr b="1" sz="2414">
              <a:solidFill>
                <a:schemeClr val="dk1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bn" sz="2414">
                <a:solidFill>
                  <a:schemeClr val="dk1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Cipher: XYZABCDEFGHIJKLMNOPQRSTUVW</a:t>
            </a:r>
            <a:endParaRPr b="1" sz="2414">
              <a:solidFill>
                <a:schemeClr val="dk1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2414">
              <a:solidFill>
                <a:schemeClr val="dk1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bn" sz="2414">
                <a:solidFill>
                  <a:schemeClr val="dk1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Text : ATTACKATONCE</a:t>
            </a:r>
            <a:endParaRPr b="1" sz="2414">
              <a:solidFill>
                <a:schemeClr val="dk1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bn" sz="2414">
                <a:solidFill>
                  <a:schemeClr val="dk1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Shift: 4</a:t>
            </a:r>
            <a:endParaRPr b="1" sz="2414">
              <a:solidFill>
                <a:schemeClr val="dk1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bn" sz="2414">
                <a:solidFill>
                  <a:schemeClr val="dk1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Cipher: EXXEGOEXSRGI</a:t>
            </a:r>
            <a:endParaRPr b="1" sz="2414">
              <a:solidFill>
                <a:schemeClr val="dk1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18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                                  Rot13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500" y="1017725"/>
            <a:ext cx="662939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n" sz="3200"/>
              <a:t>            </a:t>
            </a:r>
            <a:r>
              <a:rPr b="1" lang="bn" sz="3200"/>
              <a:t>Double Transpositions Cypher</a:t>
            </a:r>
            <a:endParaRPr b="1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                  Double Transpositions Cypher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756"/>
            <a:ext cx="9144001" cy="470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84875" y="154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bn"/>
              <a:t>                            </a:t>
            </a:r>
            <a:r>
              <a:rPr b="1" i="1" lang="bn" sz="4355"/>
              <a:t>Thank you</a:t>
            </a:r>
            <a:endParaRPr b="1" i="1" sz="4355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