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5" r:id="rId8"/>
    <p:sldId id="267" r:id="rId9"/>
    <p:sldId id="266" r:id="rId10"/>
    <p:sldId id="260" r:id="rId11"/>
    <p:sldId id="269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4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Hashing </a:t>
            </a:r>
            <a:r>
              <a:rPr lang="en-US" dirty="0" smtClean="0"/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1" y="2209800"/>
            <a:ext cx="449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 </a:t>
            </a:r>
            <a:r>
              <a:rPr lang="en-US" sz="2400" dirty="0" smtClean="0"/>
              <a:t>The </a:t>
            </a:r>
            <a:r>
              <a:rPr lang="en-US" sz="2400" dirty="0" smtClean="0"/>
              <a:t>mid term presentation</a:t>
            </a:r>
            <a:r>
              <a:rPr lang="en-US" sz="2400" dirty="0" smtClean="0"/>
              <a:t>. </a:t>
            </a:r>
          </a:p>
          <a:p>
            <a:pPr algn="ctr"/>
            <a:r>
              <a:rPr lang="en-US" sz="2400" dirty="0" smtClean="0"/>
              <a:t>on</a:t>
            </a:r>
            <a:r>
              <a:rPr lang="en-US" sz="2400" dirty="0" smtClean="0"/>
              <a:t> 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388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2971800"/>
            <a:ext cx="403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One-Way Function</a:t>
            </a:r>
            <a:endParaRPr lang="en-US" dirty="0" smtClean="0"/>
          </a:p>
          <a:p>
            <a:pPr lvl="0"/>
            <a:r>
              <a:rPr lang="en-US" b="1" dirty="0" smtClean="0"/>
              <a:t>Uniqueness and Uniformity</a:t>
            </a:r>
            <a:endParaRPr lang="en-US" dirty="0" smtClean="0"/>
          </a:p>
          <a:p>
            <a:pPr lvl="0"/>
            <a:r>
              <a:rPr lang="en-US" b="1" dirty="0" smtClean="0"/>
              <a:t>Speed and Efficiency</a:t>
            </a:r>
            <a:endParaRPr lang="en-US" dirty="0" smtClean="0"/>
          </a:p>
          <a:p>
            <a:pPr lvl="0"/>
            <a:r>
              <a:rPr lang="en-US" b="1" dirty="0" smtClean="0"/>
              <a:t>Collision Resistance</a:t>
            </a:r>
            <a:endParaRPr lang="en-US" dirty="0" smtClean="0"/>
          </a:p>
          <a:p>
            <a:pPr lvl="0"/>
            <a:r>
              <a:rPr lang="en-US" b="1" dirty="0" smtClean="0"/>
              <a:t>No Key Management Required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1752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facts of the Hashing Function:</a:t>
            </a:r>
            <a:endParaRPr lang="en-US" dirty="0"/>
          </a:p>
        </p:txBody>
      </p:sp>
      <p:sp>
        <p:nvSpPr>
          <p:cNvPr id="21509" name="AutoShape 5" descr="https://fastercapital.com/i/Hash-function--Hash-Functions--The-Building-Blocks-of-Secure-Encryption--Properties-of-Hash-Functions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1752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facts of the Hashing Function:</a:t>
            </a:r>
            <a:endParaRPr lang="en-US" dirty="0"/>
          </a:p>
        </p:txBody>
      </p:sp>
      <p:sp>
        <p:nvSpPr>
          <p:cNvPr id="21509" name="AutoShape 5" descr="https://fastercapital.com/i/Hash-function--Hash-Functions--The-Building-Blocks-of-Secure-Encryption--Properties-of-Hash-Functions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2590800"/>
            <a:ext cx="6400800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35052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Hashing </a:t>
            </a:r>
            <a:r>
              <a:rPr lang="en-US" dirty="0" smtClean="0"/>
              <a:t>and Integrity</a:t>
            </a:r>
            <a:br>
              <a:rPr lang="en-US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590800"/>
            <a:ext cx="6172200" cy="3784122"/>
          </a:xfrm>
        </p:spPr>
        <p:txBody>
          <a:bodyPr>
            <a:normAutofit/>
          </a:bodyPr>
          <a:lstStyle/>
          <a:p>
            <a:r>
              <a:rPr lang="en-US" dirty="0" smtClean="0"/>
              <a:t>Presented to</a:t>
            </a:r>
          </a:p>
          <a:p>
            <a:r>
              <a:rPr lang="en-US" sz="2400" dirty="0" err="1" smtClean="0"/>
              <a:t>Shaikat</a:t>
            </a:r>
            <a:r>
              <a:rPr lang="en-US" sz="2400" dirty="0" smtClean="0"/>
              <a:t> </a:t>
            </a:r>
            <a:r>
              <a:rPr lang="en-US" sz="2400" dirty="0" err="1" smtClean="0"/>
              <a:t>Majumder</a:t>
            </a:r>
            <a:endParaRPr lang="en-US" sz="2400" dirty="0" smtClean="0"/>
          </a:p>
          <a:p>
            <a:r>
              <a:rPr lang="en-US" b="0" dirty="0" smtClean="0"/>
              <a:t>Course Instructor, Creative 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Md. Safayat Zahir Tusar</a:t>
            </a:r>
          </a:p>
          <a:p>
            <a:r>
              <a:rPr lang="en-US" dirty="0" smtClean="0"/>
              <a:t>Date: 4</a:t>
            </a:r>
            <a:r>
              <a:rPr lang="en-US" baseline="30000" dirty="0" smtClean="0"/>
              <a:t>th</a:t>
            </a:r>
            <a:r>
              <a:rPr lang="en-US" dirty="0" smtClean="0"/>
              <a:t> May 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828836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Hash function or Hash algorithm creates a unique digital fingerprint of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886200"/>
            <a:ext cx="54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 digital fingerprint of data is called digest or message digest or simply Hash.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0" y="4876800"/>
            <a:ext cx="518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Hash algorithm is primarily used for comparison purpose ,not for encryption.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Hashing </a:t>
            </a:r>
            <a:r>
              <a:rPr lang="en-US" dirty="0" smtClean="0"/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pic>
        <p:nvPicPr>
          <p:cNvPr id="2052" name="Picture 4" descr="https://www.c-sharpcorner.com/article/what-is-hash-function/Images/What%20Is%20Hash%20Func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90800"/>
            <a:ext cx="5943600" cy="18383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315201" y="4343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/digest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2828836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dirty="0" smtClean="0"/>
              <a:t>Secure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Fixed Size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r>
              <a:rPr lang="en-US" b="1" dirty="0" smtClean="0"/>
              <a:t>Unique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33601"/>
            <a:ext cx="5105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3 BASIC CHARACTERISTICS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676401"/>
            <a:ext cx="434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 smtClean="0"/>
              <a:t>Secure: </a:t>
            </a:r>
          </a:p>
          <a:p>
            <a:pPr marL="342900" indent="-342900"/>
            <a:r>
              <a:rPr lang="en-US" sz="2400" b="1" i="1" dirty="0" smtClean="0"/>
              <a:t>Non- reversible function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0" y="1219201"/>
            <a:ext cx="5105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3 BASIC CHARACTERISTICS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8434" name="Picture 2" descr="https://qph.cf2.quoracdn.net/main-qimg-f20c447619e8e4f023d4a78bc52166ce-pjl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667000"/>
            <a:ext cx="6580848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676401"/>
            <a:ext cx="434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 smtClean="0"/>
              <a:t>Fixed Size: 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0" y="1219201"/>
            <a:ext cx="5105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3 BASIC CHARACTERISTICS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2530" name="Picture 2" descr="https://www.freecodecamp.org/news/content/images/size/w2000/2020/03/Hash_function_lo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133600"/>
            <a:ext cx="5810250" cy="3714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676401"/>
            <a:ext cx="5943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2400" b="1" dirty="0" smtClean="0"/>
              <a:t>Unique:</a:t>
            </a:r>
          </a:p>
          <a:p>
            <a:pPr marL="342900" indent="-342900"/>
            <a:r>
              <a:rPr lang="en-US" sz="2400" b="1" dirty="0" smtClean="0"/>
              <a:t>Commonly used for password </a:t>
            </a:r>
          </a:p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0" y="1219201"/>
            <a:ext cx="5105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3 BASIC CHARACTERISTICS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3352800"/>
            <a:ext cx="823865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276600" y="3962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abc123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3505200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E99a18c</a:t>
            </a:r>
          </a:p>
          <a:p>
            <a:r>
              <a:rPr lang="en-US" sz="1100" dirty="0" smtClean="0"/>
              <a:t>428cb38d</a:t>
            </a:r>
          </a:p>
          <a:p>
            <a:r>
              <a:rPr lang="en-US" sz="1100" dirty="0" smtClean="0"/>
              <a:t>5f26085367</a:t>
            </a:r>
          </a:p>
          <a:p>
            <a:r>
              <a:rPr lang="en-US" sz="1100" dirty="0" smtClean="0"/>
              <a:t>8922e03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Hashing </a:t>
            </a:r>
            <a:r>
              <a:rPr lang="en-US" dirty="0" smtClean="0">
                <a:solidFill>
                  <a:srgbClr val="7030A0"/>
                </a:solidFill>
              </a:rPr>
              <a:t>and Integrity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0" y="1676401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endParaRPr lang="en-US" b="1" dirty="0" smtClean="0"/>
          </a:p>
          <a:p>
            <a:pPr marL="342900" indent="-342900"/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286000" y="1219201"/>
            <a:ext cx="5105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All passwords should be stored in the form of digests .</a:t>
            </a:r>
          </a:p>
          <a:p>
            <a:endParaRPr lang="en-US" sz="1600" b="1" i="1" dirty="0" smtClean="0"/>
          </a:p>
          <a:p>
            <a:r>
              <a:rPr lang="en-US" sz="1600" b="1" i="1" dirty="0" smtClean="0"/>
              <a:t>Every time we login our password is hashed into a digest, which then compared against the one stored in the database.</a:t>
            </a:r>
          </a:p>
          <a:p>
            <a:endParaRPr lang="en-US" sz="1600" b="1" i="1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76600"/>
            <a:ext cx="80010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895600" y="457795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abc123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4343400"/>
            <a:ext cx="106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E99a18c</a:t>
            </a:r>
          </a:p>
          <a:p>
            <a:r>
              <a:rPr lang="en-US" sz="1100" dirty="0" smtClean="0"/>
              <a:t>428cb38d</a:t>
            </a:r>
          </a:p>
          <a:p>
            <a:r>
              <a:rPr lang="en-US" sz="1100" dirty="0" smtClean="0"/>
              <a:t>5f26085367</a:t>
            </a:r>
          </a:p>
          <a:p>
            <a:r>
              <a:rPr lang="en-US" sz="1100" dirty="0" smtClean="0"/>
              <a:t>8922e03</a:t>
            </a:r>
            <a:endParaRPr lang="en-US" sz="11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24200" y="54102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486400" y="53340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3398808" y="3735238"/>
            <a:ext cx="2458528" cy="836762"/>
          </a:xfrm>
          <a:custGeom>
            <a:avLst/>
            <a:gdLst>
              <a:gd name="connsiteX0" fmla="*/ 2458528 w 2458528"/>
              <a:gd name="connsiteY0" fmla="*/ 526211 h 836762"/>
              <a:gd name="connsiteX1" fmla="*/ 2424022 w 2458528"/>
              <a:gd name="connsiteY1" fmla="*/ 474453 h 836762"/>
              <a:gd name="connsiteX2" fmla="*/ 2406769 w 2458528"/>
              <a:gd name="connsiteY2" fmla="*/ 448573 h 836762"/>
              <a:gd name="connsiteX3" fmla="*/ 2355011 w 2458528"/>
              <a:gd name="connsiteY3" fmla="*/ 379562 h 836762"/>
              <a:gd name="connsiteX4" fmla="*/ 2311879 w 2458528"/>
              <a:gd name="connsiteY4" fmla="*/ 319177 h 836762"/>
              <a:gd name="connsiteX5" fmla="*/ 2268747 w 2458528"/>
              <a:gd name="connsiteY5" fmla="*/ 258792 h 836762"/>
              <a:gd name="connsiteX6" fmla="*/ 2225615 w 2458528"/>
              <a:gd name="connsiteY6" fmla="*/ 215660 h 836762"/>
              <a:gd name="connsiteX7" fmla="*/ 2208362 w 2458528"/>
              <a:gd name="connsiteY7" fmla="*/ 189781 h 836762"/>
              <a:gd name="connsiteX8" fmla="*/ 2139350 w 2458528"/>
              <a:gd name="connsiteY8" fmla="*/ 138022 h 836762"/>
              <a:gd name="connsiteX9" fmla="*/ 2122098 w 2458528"/>
              <a:gd name="connsiteY9" fmla="*/ 112143 h 836762"/>
              <a:gd name="connsiteX10" fmla="*/ 2070339 w 2458528"/>
              <a:gd name="connsiteY10" fmla="*/ 77637 h 836762"/>
              <a:gd name="connsiteX11" fmla="*/ 2044460 w 2458528"/>
              <a:gd name="connsiteY11" fmla="*/ 60385 h 836762"/>
              <a:gd name="connsiteX12" fmla="*/ 2018581 w 2458528"/>
              <a:gd name="connsiteY12" fmla="*/ 51758 h 836762"/>
              <a:gd name="connsiteX13" fmla="*/ 1975449 w 2458528"/>
              <a:gd name="connsiteY13" fmla="*/ 34505 h 836762"/>
              <a:gd name="connsiteX14" fmla="*/ 1940943 w 2458528"/>
              <a:gd name="connsiteY14" fmla="*/ 25879 h 836762"/>
              <a:gd name="connsiteX15" fmla="*/ 1915064 w 2458528"/>
              <a:gd name="connsiteY15" fmla="*/ 17253 h 836762"/>
              <a:gd name="connsiteX16" fmla="*/ 1802920 w 2458528"/>
              <a:gd name="connsiteY16" fmla="*/ 8626 h 836762"/>
              <a:gd name="connsiteX17" fmla="*/ 1621766 w 2458528"/>
              <a:gd name="connsiteY17" fmla="*/ 0 h 836762"/>
              <a:gd name="connsiteX18" fmla="*/ 802256 w 2458528"/>
              <a:gd name="connsiteY18" fmla="*/ 8626 h 836762"/>
              <a:gd name="connsiteX19" fmla="*/ 750498 w 2458528"/>
              <a:gd name="connsiteY19" fmla="*/ 34505 h 836762"/>
              <a:gd name="connsiteX20" fmla="*/ 681486 w 2458528"/>
              <a:gd name="connsiteY20" fmla="*/ 43132 h 836762"/>
              <a:gd name="connsiteX21" fmla="*/ 621101 w 2458528"/>
              <a:gd name="connsiteY21" fmla="*/ 60385 h 836762"/>
              <a:gd name="connsiteX22" fmla="*/ 595222 w 2458528"/>
              <a:gd name="connsiteY22" fmla="*/ 69011 h 836762"/>
              <a:gd name="connsiteX23" fmla="*/ 543464 w 2458528"/>
              <a:gd name="connsiteY23" fmla="*/ 112143 h 836762"/>
              <a:gd name="connsiteX24" fmla="*/ 517584 w 2458528"/>
              <a:gd name="connsiteY24" fmla="*/ 129396 h 836762"/>
              <a:gd name="connsiteX25" fmla="*/ 491705 w 2458528"/>
              <a:gd name="connsiteY25" fmla="*/ 155275 h 836762"/>
              <a:gd name="connsiteX26" fmla="*/ 465826 w 2458528"/>
              <a:gd name="connsiteY26" fmla="*/ 172528 h 836762"/>
              <a:gd name="connsiteX27" fmla="*/ 431320 w 2458528"/>
              <a:gd name="connsiteY27" fmla="*/ 207034 h 836762"/>
              <a:gd name="connsiteX28" fmla="*/ 405441 w 2458528"/>
              <a:gd name="connsiteY28" fmla="*/ 224287 h 836762"/>
              <a:gd name="connsiteX29" fmla="*/ 370935 w 2458528"/>
              <a:gd name="connsiteY29" fmla="*/ 258792 h 836762"/>
              <a:gd name="connsiteX30" fmla="*/ 319177 w 2458528"/>
              <a:gd name="connsiteY30" fmla="*/ 327804 h 836762"/>
              <a:gd name="connsiteX31" fmla="*/ 293298 w 2458528"/>
              <a:gd name="connsiteY31" fmla="*/ 345056 h 836762"/>
              <a:gd name="connsiteX32" fmla="*/ 276045 w 2458528"/>
              <a:gd name="connsiteY32" fmla="*/ 379562 h 836762"/>
              <a:gd name="connsiteX33" fmla="*/ 232913 w 2458528"/>
              <a:gd name="connsiteY33" fmla="*/ 422694 h 836762"/>
              <a:gd name="connsiteX34" fmla="*/ 215660 w 2458528"/>
              <a:gd name="connsiteY34" fmla="*/ 474453 h 836762"/>
              <a:gd name="connsiteX35" fmla="*/ 172528 w 2458528"/>
              <a:gd name="connsiteY35" fmla="*/ 534837 h 836762"/>
              <a:gd name="connsiteX36" fmla="*/ 155275 w 2458528"/>
              <a:gd name="connsiteY36" fmla="*/ 612475 h 836762"/>
              <a:gd name="connsiteX37" fmla="*/ 138022 w 2458528"/>
              <a:gd name="connsiteY37" fmla="*/ 638354 h 836762"/>
              <a:gd name="connsiteX38" fmla="*/ 94890 w 2458528"/>
              <a:gd name="connsiteY38" fmla="*/ 715992 h 836762"/>
              <a:gd name="connsiteX39" fmla="*/ 77637 w 2458528"/>
              <a:gd name="connsiteY39" fmla="*/ 741871 h 836762"/>
              <a:gd name="connsiteX40" fmla="*/ 51758 w 2458528"/>
              <a:gd name="connsiteY40" fmla="*/ 750498 h 836762"/>
              <a:gd name="connsiteX41" fmla="*/ 0 w 2458528"/>
              <a:gd name="connsiteY41" fmla="*/ 707366 h 836762"/>
              <a:gd name="connsiteX42" fmla="*/ 8626 w 2458528"/>
              <a:gd name="connsiteY42" fmla="*/ 681487 h 836762"/>
              <a:gd name="connsiteX43" fmla="*/ 34505 w 2458528"/>
              <a:gd name="connsiteY43" fmla="*/ 698739 h 836762"/>
              <a:gd name="connsiteX44" fmla="*/ 60384 w 2458528"/>
              <a:gd name="connsiteY44" fmla="*/ 836762 h 836762"/>
              <a:gd name="connsiteX45" fmla="*/ 120769 w 2458528"/>
              <a:gd name="connsiteY45" fmla="*/ 810883 h 836762"/>
              <a:gd name="connsiteX46" fmla="*/ 146649 w 2458528"/>
              <a:gd name="connsiteY46" fmla="*/ 785004 h 836762"/>
              <a:gd name="connsiteX47" fmla="*/ 69011 w 2458528"/>
              <a:gd name="connsiteY47" fmla="*/ 793630 h 836762"/>
              <a:gd name="connsiteX48" fmla="*/ 43132 w 2458528"/>
              <a:gd name="connsiteY48" fmla="*/ 802256 h 836762"/>
              <a:gd name="connsiteX49" fmla="*/ 138022 w 2458528"/>
              <a:gd name="connsiteY49" fmla="*/ 793630 h 836762"/>
              <a:gd name="connsiteX50" fmla="*/ 155275 w 2458528"/>
              <a:gd name="connsiteY50" fmla="*/ 767751 h 836762"/>
              <a:gd name="connsiteX51" fmla="*/ 112143 w 2458528"/>
              <a:gd name="connsiteY51" fmla="*/ 776377 h 836762"/>
              <a:gd name="connsiteX52" fmla="*/ 86264 w 2458528"/>
              <a:gd name="connsiteY52" fmla="*/ 793630 h 836762"/>
              <a:gd name="connsiteX53" fmla="*/ 43132 w 2458528"/>
              <a:gd name="connsiteY53" fmla="*/ 802256 h 836762"/>
              <a:gd name="connsiteX54" fmla="*/ 17252 w 2458528"/>
              <a:gd name="connsiteY54" fmla="*/ 810883 h 836762"/>
              <a:gd name="connsiteX55" fmla="*/ 8626 w 2458528"/>
              <a:gd name="connsiteY55" fmla="*/ 664234 h 83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458528" h="836762">
                <a:moveTo>
                  <a:pt x="2458528" y="526211"/>
                </a:moveTo>
                <a:lnTo>
                  <a:pt x="2424022" y="474453"/>
                </a:lnTo>
                <a:cubicBezTo>
                  <a:pt x="2418271" y="465826"/>
                  <a:pt x="2412990" y="456867"/>
                  <a:pt x="2406769" y="448573"/>
                </a:cubicBezTo>
                <a:cubicBezTo>
                  <a:pt x="2389516" y="425569"/>
                  <a:pt x="2367870" y="405281"/>
                  <a:pt x="2355011" y="379562"/>
                </a:cubicBezTo>
                <a:cubicBezTo>
                  <a:pt x="2323087" y="315713"/>
                  <a:pt x="2355594" y="371634"/>
                  <a:pt x="2311879" y="319177"/>
                </a:cubicBezTo>
                <a:cubicBezTo>
                  <a:pt x="2250038" y="244969"/>
                  <a:pt x="2351619" y="352024"/>
                  <a:pt x="2268747" y="258792"/>
                </a:cubicBezTo>
                <a:cubicBezTo>
                  <a:pt x="2255239" y="243595"/>
                  <a:pt x="2239004" y="230962"/>
                  <a:pt x="2225615" y="215660"/>
                </a:cubicBezTo>
                <a:cubicBezTo>
                  <a:pt x="2218788" y="207858"/>
                  <a:pt x="2216068" y="196717"/>
                  <a:pt x="2208362" y="189781"/>
                </a:cubicBezTo>
                <a:cubicBezTo>
                  <a:pt x="2186989" y="170545"/>
                  <a:pt x="2139350" y="138022"/>
                  <a:pt x="2139350" y="138022"/>
                </a:cubicBezTo>
                <a:cubicBezTo>
                  <a:pt x="2133599" y="129396"/>
                  <a:pt x="2129900" y="118970"/>
                  <a:pt x="2122098" y="112143"/>
                </a:cubicBezTo>
                <a:cubicBezTo>
                  <a:pt x="2106493" y="98489"/>
                  <a:pt x="2087592" y="89139"/>
                  <a:pt x="2070339" y="77637"/>
                </a:cubicBezTo>
                <a:cubicBezTo>
                  <a:pt x="2061713" y="71886"/>
                  <a:pt x="2054295" y="63664"/>
                  <a:pt x="2044460" y="60385"/>
                </a:cubicBezTo>
                <a:cubicBezTo>
                  <a:pt x="2035834" y="57509"/>
                  <a:pt x="2027095" y="54951"/>
                  <a:pt x="2018581" y="51758"/>
                </a:cubicBezTo>
                <a:cubicBezTo>
                  <a:pt x="2004082" y="46321"/>
                  <a:pt x="1990139" y="39402"/>
                  <a:pt x="1975449" y="34505"/>
                </a:cubicBezTo>
                <a:cubicBezTo>
                  <a:pt x="1964201" y="30756"/>
                  <a:pt x="1952343" y="29136"/>
                  <a:pt x="1940943" y="25879"/>
                </a:cubicBezTo>
                <a:cubicBezTo>
                  <a:pt x="1932200" y="23381"/>
                  <a:pt x="1924087" y="18381"/>
                  <a:pt x="1915064" y="17253"/>
                </a:cubicBezTo>
                <a:cubicBezTo>
                  <a:pt x="1877862" y="12603"/>
                  <a:pt x="1840347" y="10828"/>
                  <a:pt x="1802920" y="8626"/>
                </a:cubicBezTo>
                <a:cubicBezTo>
                  <a:pt x="1742571" y="5076"/>
                  <a:pt x="1682151" y="2875"/>
                  <a:pt x="1621766" y="0"/>
                </a:cubicBezTo>
                <a:lnTo>
                  <a:pt x="802256" y="8626"/>
                </a:lnTo>
                <a:cubicBezTo>
                  <a:pt x="782982" y="9389"/>
                  <a:pt x="769045" y="29206"/>
                  <a:pt x="750498" y="34505"/>
                </a:cubicBezTo>
                <a:cubicBezTo>
                  <a:pt x="728207" y="40874"/>
                  <a:pt x="704490" y="40256"/>
                  <a:pt x="681486" y="43132"/>
                </a:cubicBezTo>
                <a:cubicBezTo>
                  <a:pt x="619438" y="63814"/>
                  <a:pt x="696923" y="38721"/>
                  <a:pt x="621101" y="60385"/>
                </a:cubicBezTo>
                <a:cubicBezTo>
                  <a:pt x="612358" y="62883"/>
                  <a:pt x="603848" y="66136"/>
                  <a:pt x="595222" y="69011"/>
                </a:cubicBezTo>
                <a:cubicBezTo>
                  <a:pt x="577969" y="83388"/>
                  <a:pt x="561191" y="98355"/>
                  <a:pt x="543464" y="112143"/>
                </a:cubicBezTo>
                <a:cubicBezTo>
                  <a:pt x="535280" y="118508"/>
                  <a:pt x="525549" y="122759"/>
                  <a:pt x="517584" y="129396"/>
                </a:cubicBezTo>
                <a:cubicBezTo>
                  <a:pt x="508212" y="137206"/>
                  <a:pt x="501077" y="147465"/>
                  <a:pt x="491705" y="155275"/>
                </a:cubicBezTo>
                <a:cubicBezTo>
                  <a:pt x="483740" y="161912"/>
                  <a:pt x="473698" y="165781"/>
                  <a:pt x="465826" y="172528"/>
                </a:cubicBezTo>
                <a:cubicBezTo>
                  <a:pt x="453476" y="183114"/>
                  <a:pt x="443670" y="196448"/>
                  <a:pt x="431320" y="207034"/>
                </a:cubicBezTo>
                <a:cubicBezTo>
                  <a:pt x="423448" y="213781"/>
                  <a:pt x="413313" y="217540"/>
                  <a:pt x="405441" y="224287"/>
                </a:cubicBezTo>
                <a:cubicBezTo>
                  <a:pt x="393091" y="234873"/>
                  <a:pt x="381521" y="246442"/>
                  <a:pt x="370935" y="258792"/>
                </a:cubicBezTo>
                <a:cubicBezTo>
                  <a:pt x="323145" y="314547"/>
                  <a:pt x="396257" y="250724"/>
                  <a:pt x="319177" y="327804"/>
                </a:cubicBezTo>
                <a:cubicBezTo>
                  <a:pt x="311846" y="335135"/>
                  <a:pt x="301924" y="339305"/>
                  <a:pt x="293298" y="345056"/>
                </a:cubicBezTo>
                <a:cubicBezTo>
                  <a:pt x="287547" y="356558"/>
                  <a:pt x="284277" y="369683"/>
                  <a:pt x="276045" y="379562"/>
                </a:cubicBezTo>
                <a:cubicBezTo>
                  <a:pt x="240445" y="422283"/>
                  <a:pt x="257012" y="368472"/>
                  <a:pt x="232913" y="422694"/>
                </a:cubicBezTo>
                <a:cubicBezTo>
                  <a:pt x="225527" y="439313"/>
                  <a:pt x="226572" y="459904"/>
                  <a:pt x="215660" y="474453"/>
                </a:cubicBezTo>
                <a:cubicBezTo>
                  <a:pt x="183560" y="517252"/>
                  <a:pt x="197756" y="496996"/>
                  <a:pt x="172528" y="534837"/>
                </a:cubicBezTo>
                <a:cubicBezTo>
                  <a:pt x="170994" y="542508"/>
                  <a:pt x="159842" y="601819"/>
                  <a:pt x="155275" y="612475"/>
                </a:cubicBezTo>
                <a:cubicBezTo>
                  <a:pt x="151191" y="622004"/>
                  <a:pt x="143773" y="629728"/>
                  <a:pt x="138022" y="638354"/>
                </a:cubicBezTo>
                <a:cubicBezTo>
                  <a:pt x="122839" y="683905"/>
                  <a:pt x="134440" y="656668"/>
                  <a:pt x="94890" y="715992"/>
                </a:cubicBezTo>
                <a:cubicBezTo>
                  <a:pt x="89139" y="724618"/>
                  <a:pt x="87473" y="738592"/>
                  <a:pt x="77637" y="741871"/>
                </a:cubicBezTo>
                <a:lnTo>
                  <a:pt x="51758" y="750498"/>
                </a:lnTo>
                <a:cubicBezTo>
                  <a:pt x="39920" y="742606"/>
                  <a:pt x="4744" y="721598"/>
                  <a:pt x="0" y="707366"/>
                </a:cubicBezTo>
                <a:lnTo>
                  <a:pt x="8626" y="681487"/>
                </a:lnTo>
                <a:cubicBezTo>
                  <a:pt x="17252" y="687238"/>
                  <a:pt x="27174" y="691408"/>
                  <a:pt x="34505" y="698739"/>
                </a:cubicBezTo>
                <a:cubicBezTo>
                  <a:pt x="70969" y="735203"/>
                  <a:pt x="56696" y="788814"/>
                  <a:pt x="60384" y="836762"/>
                </a:cubicBezTo>
                <a:cubicBezTo>
                  <a:pt x="93271" y="828541"/>
                  <a:pt x="95236" y="832160"/>
                  <a:pt x="120769" y="810883"/>
                </a:cubicBezTo>
                <a:cubicBezTo>
                  <a:pt x="130141" y="803073"/>
                  <a:pt x="158223" y="788862"/>
                  <a:pt x="146649" y="785004"/>
                </a:cubicBezTo>
                <a:cubicBezTo>
                  <a:pt x="121947" y="776770"/>
                  <a:pt x="94890" y="790755"/>
                  <a:pt x="69011" y="793630"/>
                </a:cubicBezTo>
                <a:cubicBezTo>
                  <a:pt x="60385" y="796505"/>
                  <a:pt x="34039" y="802256"/>
                  <a:pt x="43132" y="802256"/>
                </a:cubicBezTo>
                <a:cubicBezTo>
                  <a:pt x="74892" y="802256"/>
                  <a:pt x="107666" y="802970"/>
                  <a:pt x="138022" y="793630"/>
                </a:cubicBezTo>
                <a:cubicBezTo>
                  <a:pt x="147931" y="790581"/>
                  <a:pt x="163901" y="773502"/>
                  <a:pt x="155275" y="767751"/>
                </a:cubicBezTo>
                <a:cubicBezTo>
                  <a:pt x="143076" y="759618"/>
                  <a:pt x="126520" y="773502"/>
                  <a:pt x="112143" y="776377"/>
                </a:cubicBezTo>
                <a:cubicBezTo>
                  <a:pt x="103517" y="782128"/>
                  <a:pt x="95972" y="789990"/>
                  <a:pt x="86264" y="793630"/>
                </a:cubicBezTo>
                <a:cubicBezTo>
                  <a:pt x="72536" y="798778"/>
                  <a:pt x="57356" y="798700"/>
                  <a:pt x="43132" y="802256"/>
                </a:cubicBezTo>
                <a:cubicBezTo>
                  <a:pt x="34310" y="804461"/>
                  <a:pt x="25879" y="808007"/>
                  <a:pt x="17252" y="810883"/>
                </a:cubicBezTo>
                <a:cubicBezTo>
                  <a:pt x="6623" y="704591"/>
                  <a:pt x="8626" y="753517"/>
                  <a:pt x="8626" y="66423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&quot;No&quot; Symbol 16"/>
          <p:cNvSpPr/>
          <p:nvPr/>
        </p:nvSpPr>
        <p:spPr>
          <a:xfrm>
            <a:off x="4572000" y="3581400"/>
            <a:ext cx="457200" cy="457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</TotalTime>
  <Words>210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Hashing and Integrity   </vt:lpstr>
      <vt:lpstr>Hashing and Integrity   </vt:lpstr>
      <vt:lpstr>Hashing and Integrity  </vt:lpstr>
      <vt:lpstr>Hashing and Integrity   </vt:lpstr>
      <vt:lpstr>Hashing and Integrity  </vt:lpstr>
      <vt:lpstr>Hashing and Integrity  </vt:lpstr>
      <vt:lpstr>Hashing and Integrity  </vt:lpstr>
      <vt:lpstr>Hashing and Integrity  </vt:lpstr>
      <vt:lpstr>Hashing and Integrity  </vt:lpstr>
      <vt:lpstr>Hashing and Integrity   </vt:lpstr>
      <vt:lpstr>Hashing and Integrity   </vt:lpstr>
      <vt:lpstr>Hashing and Integrity   </vt:lpstr>
      <vt:lpstr>Hashing and Integrity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and Integrity   </dc:title>
  <dc:creator>TUSAR</dc:creator>
  <cp:lastModifiedBy>TUSAR</cp:lastModifiedBy>
  <cp:revision>3</cp:revision>
  <dcterms:created xsi:type="dcterms:W3CDTF">2006-08-16T00:00:00Z</dcterms:created>
  <dcterms:modified xsi:type="dcterms:W3CDTF">2024-05-04T10:00:39Z</dcterms:modified>
</cp:coreProperties>
</file>