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03f3c10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03f3c10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039547acd_1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039547acd_1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21bc11f8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21bc11f8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21bc11f8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21bc11f8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21bc11f8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21bc11f8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21bc11f8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21bc11f8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21bc11f8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21bc11f8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21bc11f8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21bc11f8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039547acd_1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039547acd_1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P2P Network in Blockchain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Concept of P2P network In Blockchain</a:t>
            </a:r>
            <a:endParaRPr sz="6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The End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</a:t>
            </a:r>
            <a:r>
              <a:rPr lang="en" sz="6000"/>
              <a:t>     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What is P2P Network?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75" y="120730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of P2P Network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-71425" y="969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Decentralization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Self -organizing System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Privacy and Security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Scalability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Resources Sharing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P2P Network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Pure P2P Network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Hybrid P2P Network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Structured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Unstructured</a:t>
            </a:r>
            <a:endParaRPr sz="2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Centralized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4. Decentralized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                   Types of P2P network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Pure P2P Network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77200" cy="58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Hibride P2P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81975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Process of P2P Network in Blockchain </a:t>
            </a:r>
            <a:endParaRPr sz="3000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Peer Discovery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Peer Selection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</a:t>
            </a:r>
            <a:r>
              <a:rPr lang="en" sz="3000">
                <a:solidFill>
                  <a:schemeClr val="dk2"/>
                </a:solidFill>
              </a:rPr>
              <a:t>Advantages of P2P Networks in Blockchain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Decentralization: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to maintain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Less costly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Adding nodes easy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Less network traffic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Global Reach: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8715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Disa</a:t>
            </a:r>
            <a:r>
              <a:rPr lang="en" sz="3000">
                <a:solidFill>
                  <a:schemeClr val="dk2"/>
                </a:solidFill>
              </a:rPr>
              <a:t>dvantages of P2P Networks in</a:t>
            </a:r>
            <a:r>
              <a:rPr lang="en" sz="3600">
                <a:solidFill>
                  <a:schemeClr val="dk2"/>
                </a:solidFill>
              </a:rPr>
              <a:t> </a:t>
            </a:r>
            <a:r>
              <a:rPr lang="en" sz="3000">
                <a:solidFill>
                  <a:schemeClr val="dk2"/>
                </a:solidFill>
              </a:rPr>
              <a:t>Blockchain</a:t>
            </a:r>
            <a:endParaRPr sz="3000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Vulnerable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Less secure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Slow </a:t>
            </a:r>
            <a:r>
              <a:rPr lang="en" sz="2400"/>
              <a:t>performance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Files hard to locate</a:t>
            </a:r>
            <a:endParaRPr sz="2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