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79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15-09-2020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803619"/>
              <a:ext cx="1079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en-US" sz="30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Decision Tree Classification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66167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Decision tree is a flowchart like tree structure, where each internal node denotes a test on an attribute, each branch represents an outcome of the test, and each leaf node( terminal node ) holds a class label.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29" y="3072648"/>
            <a:ext cx="5012111" cy="2673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3318" y="1004051"/>
            <a:ext cx="1667435" cy="41237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Outlook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7976" y="1981204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Sunny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6907" y="1981204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Overcast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5082" y="1981204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Rain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40541" y="3119722"/>
            <a:ext cx="1667435" cy="41237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Humidity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61929" y="3119722"/>
            <a:ext cx="1667435" cy="41237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0258" y="4125583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High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3198" y="4151967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Normal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3913" y="4842759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3480" y="4842759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71646" y="4151967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Strong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67878" y="4151967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Weak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99618" y="4842759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8287" y="4842759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No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1453" y="3130727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31" name="Straight Connector 30"/>
          <p:cNvCxnSpPr>
            <a:stCxn id="14" idx="2"/>
          </p:cNvCxnSpPr>
          <p:nvPr/>
        </p:nvCxnSpPr>
        <p:spPr>
          <a:xfrm flipH="1">
            <a:off x="3792071" y="1416428"/>
            <a:ext cx="2294965" cy="636494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2"/>
          </p:cNvCxnSpPr>
          <p:nvPr/>
        </p:nvCxnSpPr>
        <p:spPr>
          <a:xfrm>
            <a:off x="6087036" y="1416428"/>
            <a:ext cx="8964" cy="636494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6087036" y="1416428"/>
            <a:ext cx="2805952" cy="636494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0"/>
          </p:cNvCxnSpPr>
          <p:nvPr/>
        </p:nvCxnSpPr>
        <p:spPr>
          <a:xfrm flipV="1">
            <a:off x="2474259" y="2304841"/>
            <a:ext cx="1137574" cy="814881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2327689"/>
            <a:ext cx="0" cy="861518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0"/>
          </p:cNvCxnSpPr>
          <p:nvPr/>
        </p:nvCxnSpPr>
        <p:spPr>
          <a:xfrm flipH="1" flipV="1">
            <a:off x="9009529" y="2304841"/>
            <a:ext cx="986118" cy="814881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2"/>
          </p:cNvCxnSpPr>
          <p:nvPr/>
        </p:nvCxnSpPr>
        <p:spPr>
          <a:xfrm flipH="1">
            <a:off x="1297270" y="3532099"/>
            <a:ext cx="1176989" cy="593484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8" idx="2"/>
          </p:cNvCxnSpPr>
          <p:nvPr/>
        </p:nvCxnSpPr>
        <p:spPr>
          <a:xfrm>
            <a:off x="2474259" y="3532099"/>
            <a:ext cx="912934" cy="630470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78541" y="4494915"/>
            <a:ext cx="242047" cy="347844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40575" y="4447388"/>
            <a:ext cx="316345" cy="492169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9" idx="2"/>
          </p:cNvCxnSpPr>
          <p:nvPr/>
        </p:nvCxnSpPr>
        <p:spPr>
          <a:xfrm flipH="1">
            <a:off x="9009529" y="3532099"/>
            <a:ext cx="986118" cy="699246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004611" y="3532099"/>
            <a:ext cx="702314" cy="699246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248995" y="4447388"/>
            <a:ext cx="548314" cy="415080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856291" y="4474489"/>
            <a:ext cx="301869" cy="465068"/>
          </a:xfrm>
          <a:prstGeom prst="line">
            <a:avLst/>
          </a:prstGeom>
          <a:ln w="1905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A607C2-A774-460C-B16D-8CF36AD3FF45}"/>
              </a:ext>
            </a:extLst>
          </p:cNvPr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Flowchart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6293D-0DFC-4CFA-8743-7D51B1FAE83F}"/>
              </a:ext>
            </a:extLst>
          </p:cNvPr>
          <p:cNvCxnSpPr>
            <a:cxnSpLocks/>
          </p:cNvCxnSpPr>
          <p:nvPr/>
        </p:nvCxnSpPr>
        <p:spPr>
          <a:xfrm flipV="1">
            <a:off x="4953478" y="628920"/>
            <a:ext cx="2325950" cy="2783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55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E7E6E6"/>
                </a:solidFill>
              </a:rPr>
              <a:t>Applications of Decision trees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1017" y="655815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78344" y="79371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2" name="Group 7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74" name="Chevron 7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8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Biomedical Engineering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13868" y="192218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41" name="Group 40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43" name="Chevron 4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Medicine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86959" y="312034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4" name="Chevron 5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Astronomy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86959" y="4298856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5" name="Chevron 6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hevron 74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Financial analysis 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71011" y="5472507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9" name="Group 78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81" name="Chevron 80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vron 81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evron 82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vron 83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vron 84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vron 90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Chevron 91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Manufacturing and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4291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Decision Tree Classification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76538" y="65581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499656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556674" y="1854264"/>
                <a:ext cx="4913781" cy="413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sklearn.tree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DecisionTreeClassifier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599884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65094" y="2776490"/>
                <a:ext cx="6358587" cy="76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/>
                  <a:t>classifier = </a:t>
                </a:r>
                <a:r>
                  <a:rPr lang="en-IN" sz="2000" dirty="0" err="1"/>
                  <a:t>DecisionTreeClassifier</a:t>
                </a:r>
                <a:r>
                  <a:rPr lang="en-IN" sz="2000" dirty="0"/>
                  <a:t>(criterion = 'entropy', </a:t>
                </a:r>
                <a:r>
                  <a:rPr lang="en-IN" sz="2000" dirty="0" err="1"/>
                  <a:t>random_state</a:t>
                </a:r>
                <a:r>
                  <a:rPr lang="en-IN" sz="2000" dirty="0"/>
                  <a:t> = 0)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16377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9450" y="4065315"/>
                <a:ext cx="3169971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classifier.fit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16605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84" y="5175241"/>
                <a:ext cx="3723969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classifier.predict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8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154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Anup Mor</cp:lastModifiedBy>
  <cp:revision>125</cp:revision>
  <dcterms:created xsi:type="dcterms:W3CDTF">2020-08-25T14:04:51Z</dcterms:created>
  <dcterms:modified xsi:type="dcterms:W3CDTF">2020-09-15T09:59:31Z</dcterms:modified>
</cp:coreProperties>
</file>