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79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803619"/>
              <a:ext cx="1079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r>
                <a:rPr lang="en-US" sz="30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a Good Model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85505" y="628920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44267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 model that generalizes well is a model that is neither </a:t>
            </a:r>
            <a:r>
              <a:rPr lang="en-US" sz="2000" b="1" dirty="0" err="1">
                <a:solidFill>
                  <a:srgbClr val="E7E6E6"/>
                </a:solidFill>
              </a:rPr>
              <a:t>underfit</a:t>
            </a:r>
            <a:r>
              <a:rPr lang="en-US" sz="2000" b="1" dirty="0">
                <a:solidFill>
                  <a:srgbClr val="E7E6E6"/>
                </a:solidFill>
              </a:rPr>
              <a:t> nor </a:t>
            </a:r>
            <a:r>
              <a:rPr lang="en-US" sz="2000" b="1" dirty="0" err="1">
                <a:solidFill>
                  <a:srgbClr val="E7E6E6"/>
                </a:solidFill>
              </a:rPr>
              <a:t>overfit</a:t>
            </a:r>
            <a:r>
              <a:rPr lang="en-US" sz="2000" b="1" dirty="0">
                <a:solidFill>
                  <a:srgbClr val="E7E6E6"/>
                </a:solidFill>
              </a:rPr>
              <a:t>.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05" y="2190111"/>
            <a:ext cx="7315200" cy="3810000"/>
          </a:xfrm>
          <a:prstGeom prst="roundRect">
            <a:avLst>
              <a:gd name="adj" fmla="val 749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98034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</a:t>
            </a:r>
            <a:r>
              <a:rPr lang="en-IN" sz="3200" b="1" dirty="0" err="1">
                <a:solidFill>
                  <a:srgbClr val="E7E6E6"/>
                </a:solidFill>
              </a:rPr>
              <a:t>Underfitting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086774" y="628920"/>
            <a:ext cx="396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 statistical model or a machine learning algorithm is said to have </a:t>
            </a:r>
            <a:r>
              <a:rPr lang="en-US" sz="2000" b="1" dirty="0" err="1">
                <a:solidFill>
                  <a:srgbClr val="E7E6E6"/>
                </a:solidFill>
              </a:rPr>
              <a:t>underfitting</a:t>
            </a:r>
            <a:r>
              <a:rPr lang="en-US" sz="2000" b="1" dirty="0">
                <a:solidFill>
                  <a:srgbClr val="E7E6E6"/>
                </a:solidFill>
              </a:rPr>
              <a:t> when it cannot capture the underlying trend of the data.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68" y="2110343"/>
            <a:ext cx="7448550" cy="4067175"/>
          </a:xfrm>
          <a:prstGeom prst="roundRect">
            <a:avLst>
              <a:gd name="adj" fmla="val 135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5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Techniques to reduce </a:t>
            </a:r>
            <a:r>
              <a:rPr lang="en-IN" sz="3200" dirty="0" err="1">
                <a:solidFill>
                  <a:srgbClr val="E7E6E6"/>
                </a:solidFill>
              </a:rPr>
              <a:t>underfitting</a:t>
            </a:r>
            <a:r>
              <a:rPr lang="en-IN" sz="3200" dirty="0">
                <a:solidFill>
                  <a:srgbClr val="E7E6E6"/>
                </a:solidFill>
              </a:rPr>
              <a:t> </a:t>
            </a:r>
            <a:endParaRPr lang="en-US" sz="3200" dirty="0">
              <a:solidFill>
                <a:srgbClr val="E7E6E6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1017" y="655815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86959" y="874616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2" name="Group 7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74" name="Chevron 7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8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 Increase model complexity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78344" y="2693708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4" name="Chevron 5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Increase number of features, performing feature engineering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78344" y="4512800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5" name="Chevron 6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hevron 74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Remove noise from the data.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4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</a:t>
            </a:r>
            <a:r>
              <a:rPr lang="en-IN" sz="3200" b="1" dirty="0" err="1">
                <a:solidFill>
                  <a:srgbClr val="E7E6E6"/>
                </a:solidFill>
              </a:rPr>
              <a:t>Overfitting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086774" y="628920"/>
            <a:ext cx="396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112371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 statistical model is said to be </a:t>
            </a:r>
            <a:r>
              <a:rPr lang="en-US" sz="2000" b="1" dirty="0" err="1">
                <a:solidFill>
                  <a:srgbClr val="E7E6E6"/>
                </a:solidFill>
              </a:rPr>
              <a:t>overfitted</a:t>
            </a:r>
            <a:r>
              <a:rPr lang="en-US" sz="2000" b="1" dirty="0">
                <a:solidFill>
                  <a:srgbClr val="E7E6E6"/>
                </a:solidFill>
              </a:rPr>
              <a:t>, when we train it with a lot of data. When a model gets trained with so much of data, it starts learning from the noise and inaccurate data entries in our data set.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18" y="2366327"/>
            <a:ext cx="7410450" cy="3895725"/>
          </a:xfrm>
          <a:prstGeom prst="roundRect">
            <a:avLst>
              <a:gd name="adj" fmla="val 1275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4260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Techniques to reduce </a:t>
            </a:r>
            <a:r>
              <a:rPr lang="en-IN" sz="3200" dirty="0" err="1">
                <a:solidFill>
                  <a:srgbClr val="E7E6E6"/>
                </a:solidFill>
              </a:rPr>
              <a:t>overfitting</a:t>
            </a:r>
            <a:r>
              <a:rPr lang="en-IN" sz="3200" dirty="0">
                <a:solidFill>
                  <a:srgbClr val="E7E6E6"/>
                </a:solidFill>
              </a:rPr>
              <a:t> </a:t>
            </a:r>
            <a:endParaRPr lang="en-US" sz="3200" dirty="0">
              <a:solidFill>
                <a:srgbClr val="E7E6E6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1017" y="655815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86959" y="874616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2" name="Group 7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74" name="Chevron 7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8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Increase training data.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78344" y="2607413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4" name="Chevron 5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Reduce model complexity.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86959" y="4269257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5" name="Chevron 6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hevron 74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Ridge Regularization and Lasso Regularization.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70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Anup Mor</cp:lastModifiedBy>
  <cp:revision>136</cp:revision>
  <dcterms:created xsi:type="dcterms:W3CDTF">2020-08-25T14:04:51Z</dcterms:created>
  <dcterms:modified xsi:type="dcterms:W3CDTF">2020-09-18T10:35:52Z</dcterms:modified>
</cp:coreProperties>
</file>