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 smtClean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6500" b="1" dirty="0">
              <a:solidFill>
                <a:srgbClr val="EFED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3500" b="1" smtClean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52" y="1832766"/>
            <a:ext cx="9000000" cy="50527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0" y="37707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Topics Covered in Today’s Training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875948" y="93013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33" name="Round Same Side Corner Rectangle 32"/>
          <p:cNvSpPr/>
          <p:nvPr/>
        </p:nvSpPr>
        <p:spPr>
          <a:xfrm>
            <a:off x="2876982" y="1863890"/>
            <a:ext cx="1684109" cy="1680876"/>
          </a:xfrm>
          <a:prstGeom prst="round2Same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 rot="10800000">
            <a:off x="2876982" y="2622841"/>
            <a:ext cx="1684108" cy="3281345"/>
          </a:xfrm>
          <a:custGeom>
            <a:avLst/>
            <a:gdLst>
              <a:gd name="connsiteX0" fmla="*/ 1452283 w 1452283"/>
              <a:gd name="connsiteY0" fmla="*/ 3083859 h 3083859"/>
              <a:gd name="connsiteX1" fmla="*/ 1180990 w 1452283"/>
              <a:gd name="connsiteY1" fmla="*/ 3083859 h 3083859"/>
              <a:gd name="connsiteX2" fmla="*/ 1174144 w 1452283"/>
              <a:gd name="connsiteY2" fmla="*/ 3018643 h 3083859"/>
              <a:gd name="connsiteX3" fmla="*/ 730624 w 1452283"/>
              <a:gd name="connsiteY3" fmla="*/ 2671479 h 3083859"/>
              <a:gd name="connsiteX4" fmla="*/ 287104 w 1452283"/>
              <a:gd name="connsiteY4" fmla="*/ 3018643 h 3083859"/>
              <a:gd name="connsiteX5" fmla="*/ 280258 w 1452283"/>
              <a:gd name="connsiteY5" fmla="*/ 3083859 h 3083859"/>
              <a:gd name="connsiteX6" fmla="*/ 0 w 1452283"/>
              <a:gd name="connsiteY6" fmla="*/ 3083859 h 3083859"/>
              <a:gd name="connsiteX7" fmla="*/ 0 w 1452283"/>
              <a:gd name="connsiteY7" fmla="*/ 242052 h 3083859"/>
              <a:gd name="connsiteX8" fmla="*/ 242052 w 1452283"/>
              <a:gd name="connsiteY8" fmla="*/ 0 h 3083859"/>
              <a:gd name="connsiteX9" fmla="*/ 1210231 w 1452283"/>
              <a:gd name="connsiteY9" fmla="*/ 0 h 3083859"/>
              <a:gd name="connsiteX10" fmla="*/ 1452283 w 1452283"/>
              <a:gd name="connsiteY10" fmla="*/ 242052 h 3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2283" h="3083859">
                <a:moveTo>
                  <a:pt x="1452283" y="3083859"/>
                </a:moveTo>
                <a:lnTo>
                  <a:pt x="1180990" y="3083859"/>
                </a:lnTo>
                <a:lnTo>
                  <a:pt x="1174144" y="3018643"/>
                </a:lnTo>
                <a:cubicBezTo>
                  <a:pt x="1131930" y="2820517"/>
                  <a:pt x="949399" y="2671479"/>
                  <a:pt x="730624" y="2671479"/>
                </a:cubicBezTo>
                <a:cubicBezTo>
                  <a:pt x="511849" y="2671479"/>
                  <a:pt x="329318" y="2820517"/>
                  <a:pt x="287104" y="3018643"/>
                </a:cubicBezTo>
                <a:lnTo>
                  <a:pt x="280258" y="3083859"/>
                </a:lnTo>
                <a:lnTo>
                  <a:pt x="0" y="3083859"/>
                </a:lnTo>
                <a:lnTo>
                  <a:pt x="0" y="242052"/>
                </a:lnTo>
                <a:cubicBezTo>
                  <a:pt x="0" y="108370"/>
                  <a:pt x="108370" y="0"/>
                  <a:pt x="242052" y="0"/>
                </a:cubicBezTo>
                <a:lnTo>
                  <a:pt x="1210231" y="0"/>
                </a:lnTo>
                <a:cubicBezTo>
                  <a:pt x="1343913" y="0"/>
                  <a:pt x="1452283" y="108370"/>
                  <a:pt x="1452283" y="2420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2771859" y="3615812"/>
            <a:ext cx="1966821" cy="2101648"/>
            <a:chOff x="1578474" y="3787866"/>
            <a:chExt cx="1679286" cy="1897879"/>
          </a:xfrm>
        </p:grpSpPr>
        <p:sp>
          <p:nvSpPr>
            <p:cNvPr id="36" name="TextBox 35"/>
            <p:cNvSpPr txBox="1"/>
            <p:nvPr/>
          </p:nvSpPr>
          <p:spPr>
            <a:xfrm>
              <a:off x="1578474" y="3787866"/>
              <a:ext cx="1679286" cy="77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FF5969"/>
                  </a:solidFill>
                </a:rPr>
                <a:t>What is Pandas</a:t>
              </a:r>
              <a:endParaRPr lang="en-IN" sz="2500" b="1" dirty="0">
                <a:solidFill>
                  <a:srgbClr val="FF5969"/>
                </a:solidFill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D1E1EB09-3B7F-4AD1-85F5-A963B8B7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116" y="4965745"/>
              <a:ext cx="720002" cy="720000"/>
            </a:xfrm>
            <a:prstGeom prst="rect">
              <a:avLst/>
            </a:prstGeom>
          </p:spPr>
        </p:pic>
      </p:grpSp>
      <p:sp>
        <p:nvSpPr>
          <p:cNvPr id="39" name="Round Same Side Corner Rectangle 38"/>
          <p:cNvSpPr/>
          <p:nvPr/>
        </p:nvSpPr>
        <p:spPr>
          <a:xfrm>
            <a:off x="5350702" y="1863890"/>
            <a:ext cx="1684109" cy="1680876"/>
          </a:xfrm>
          <a:prstGeom prst="round2Same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 rot="10800000">
            <a:off x="5350703" y="2622841"/>
            <a:ext cx="1684108" cy="3281345"/>
          </a:xfrm>
          <a:custGeom>
            <a:avLst/>
            <a:gdLst>
              <a:gd name="connsiteX0" fmla="*/ 1452283 w 1452283"/>
              <a:gd name="connsiteY0" fmla="*/ 3083859 h 3083859"/>
              <a:gd name="connsiteX1" fmla="*/ 1180990 w 1452283"/>
              <a:gd name="connsiteY1" fmla="*/ 3083859 h 3083859"/>
              <a:gd name="connsiteX2" fmla="*/ 1174144 w 1452283"/>
              <a:gd name="connsiteY2" fmla="*/ 3018643 h 3083859"/>
              <a:gd name="connsiteX3" fmla="*/ 730624 w 1452283"/>
              <a:gd name="connsiteY3" fmla="*/ 2671479 h 3083859"/>
              <a:gd name="connsiteX4" fmla="*/ 287104 w 1452283"/>
              <a:gd name="connsiteY4" fmla="*/ 3018643 h 3083859"/>
              <a:gd name="connsiteX5" fmla="*/ 280258 w 1452283"/>
              <a:gd name="connsiteY5" fmla="*/ 3083859 h 3083859"/>
              <a:gd name="connsiteX6" fmla="*/ 0 w 1452283"/>
              <a:gd name="connsiteY6" fmla="*/ 3083859 h 3083859"/>
              <a:gd name="connsiteX7" fmla="*/ 0 w 1452283"/>
              <a:gd name="connsiteY7" fmla="*/ 242052 h 3083859"/>
              <a:gd name="connsiteX8" fmla="*/ 242052 w 1452283"/>
              <a:gd name="connsiteY8" fmla="*/ 0 h 3083859"/>
              <a:gd name="connsiteX9" fmla="*/ 1210231 w 1452283"/>
              <a:gd name="connsiteY9" fmla="*/ 0 h 3083859"/>
              <a:gd name="connsiteX10" fmla="*/ 1452283 w 1452283"/>
              <a:gd name="connsiteY10" fmla="*/ 242052 h 3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2283" h="3083859">
                <a:moveTo>
                  <a:pt x="1452283" y="3083859"/>
                </a:moveTo>
                <a:lnTo>
                  <a:pt x="1180990" y="3083859"/>
                </a:lnTo>
                <a:lnTo>
                  <a:pt x="1174144" y="3018643"/>
                </a:lnTo>
                <a:cubicBezTo>
                  <a:pt x="1131930" y="2820517"/>
                  <a:pt x="949399" y="2671479"/>
                  <a:pt x="730624" y="2671479"/>
                </a:cubicBezTo>
                <a:cubicBezTo>
                  <a:pt x="511849" y="2671479"/>
                  <a:pt x="329318" y="2820517"/>
                  <a:pt x="287104" y="3018643"/>
                </a:cubicBezTo>
                <a:lnTo>
                  <a:pt x="280258" y="3083859"/>
                </a:lnTo>
                <a:lnTo>
                  <a:pt x="0" y="3083859"/>
                </a:lnTo>
                <a:lnTo>
                  <a:pt x="0" y="242052"/>
                </a:lnTo>
                <a:cubicBezTo>
                  <a:pt x="0" y="108370"/>
                  <a:pt x="108370" y="0"/>
                  <a:pt x="242052" y="0"/>
                </a:cubicBezTo>
                <a:lnTo>
                  <a:pt x="1210231" y="0"/>
                </a:lnTo>
                <a:cubicBezTo>
                  <a:pt x="1343913" y="0"/>
                  <a:pt x="1452283" y="108370"/>
                  <a:pt x="1452283" y="2420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 Same Side Corner Rectangle 40"/>
          <p:cNvSpPr/>
          <p:nvPr/>
        </p:nvSpPr>
        <p:spPr>
          <a:xfrm>
            <a:off x="7806132" y="1863890"/>
            <a:ext cx="1684109" cy="1680876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 41"/>
          <p:cNvSpPr/>
          <p:nvPr/>
        </p:nvSpPr>
        <p:spPr>
          <a:xfrm rot="10800000">
            <a:off x="7804062" y="2622841"/>
            <a:ext cx="1684108" cy="3281345"/>
          </a:xfrm>
          <a:custGeom>
            <a:avLst/>
            <a:gdLst>
              <a:gd name="connsiteX0" fmla="*/ 1452283 w 1452283"/>
              <a:gd name="connsiteY0" fmla="*/ 3083859 h 3083859"/>
              <a:gd name="connsiteX1" fmla="*/ 1180990 w 1452283"/>
              <a:gd name="connsiteY1" fmla="*/ 3083859 h 3083859"/>
              <a:gd name="connsiteX2" fmla="*/ 1174144 w 1452283"/>
              <a:gd name="connsiteY2" fmla="*/ 3018643 h 3083859"/>
              <a:gd name="connsiteX3" fmla="*/ 730624 w 1452283"/>
              <a:gd name="connsiteY3" fmla="*/ 2671479 h 3083859"/>
              <a:gd name="connsiteX4" fmla="*/ 287104 w 1452283"/>
              <a:gd name="connsiteY4" fmla="*/ 3018643 h 3083859"/>
              <a:gd name="connsiteX5" fmla="*/ 280258 w 1452283"/>
              <a:gd name="connsiteY5" fmla="*/ 3083859 h 3083859"/>
              <a:gd name="connsiteX6" fmla="*/ 0 w 1452283"/>
              <a:gd name="connsiteY6" fmla="*/ 3083859 h 3083859"/>
              <a:gd name="connsiteX7" fmla="*/ 0 w 1452283"/>
              <a:gd name="connsiteY7" fmla="*/ 242052 h 3083859"/>
              <a:gd name="connsiteX8" fmla="*/ 242052 w 1452283"/>
              <a:gd name="connsiteY8" fmla="*/ 0 h 3083859"/>
              <a:gd name="connsiteX9" fmla="*/ 1210231 w 1452283"/>
              <a:gd name="connsiteY9" fmla="*/ 0 h 3083859"/>
              <a:gd name="connsiteX10" fmla="*/ 1452283 w 1452283"/>
              <a:gd name="connsiteY10" fmla="*/ 242052 h 3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2283" h="3083859">
                <a:moveTo>
                  <a:pt x="1452283" y="3083859"/>
                </a:moveTo>
                <a:lnTo>
                  <a:pt x="1180990" y="3083859"/>
                </a:lnTo>
                <a:lnTo>
                  <a:pt x="1174144" y="3018643"/>
                </a:lnTo>
                <a:cubicBezTo>
                  <a:pt x="1131930" y="2820517"/>
                  <a:pt x="949399" y="2671479"/>
                  <a:pt x="730624" y="2671479"/>
                </a:cubicBezTo>
                <a:cubicBezTo>
                  <a:pt x="511849" y="2671479"/>
                  <a:pt x="329318" y="2820517"/>
                  <a:pt x="287104" y="3018643"/>
                </a:cubicBezTo>
                <a:lnTo>
                  <a:pt x="280258" y="3083859"/>
                </a:lnTo>
                <a:lnTo>
                  <a:pt x="0" y="3083859"/>
                </a:lnTo>
                <a:lnTo>
                  <a:pt x="0" y="242052"/>
                </a:lnTo>
                <a:cubicBezTo>
                  <a:pt x="0" y="108370"/>
                  <a:pt x="108370" y="0"/>
                  <a:pt x="242052" y="0"/>
                </a:cubicBezTo>
                <a:lnTo>
                  <a:pt x="1210231" y="0"/>
                </a:lnTo>
                <a:cubicBezTo>
                  <a:pt x="1343913" y="0"/>
                  <a:pt x="1452283" y="108370"/>
                  <a:pt x="1452283" y="2420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5341631" y="3588210"/>
            <a:ext cx="1699442" cy="2137435"/>
            <a:chOff x="4149619" y="3762941"/>
            <a:chExt cx="1450996" cy="1930196"/>
          </a:xfrm>
        </p:grpSpPr>
        <p:sp>
          <p:nvSpPr>
            <p:cNvPr id="44" name="TextBox 43"/>
            <p:cNvSpPr txBox="1"/>
            <p:nvPr/>
          </p:nvSpPr>
          <p:spPr>
            <a:xfrm>
              <a:off x="4149619" y="3762941"/>
              <a:ext cx="1450996" cy="77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rgbClr val="52CBBE"/>
                  </a:solidFill>
                </a:rPr>
                <a:t>Features of</a:t>
              </a:r>
            </a:p>
            <a:p>
              <a:pPr algn="ctr"/>
              <a:r>
                <a:rPr lang="en-US" sz="2500" b="1" dirty="0" smtClean="0">
                  <a:solidFill>
                    <a:srgbClr val="52CBBE"/>
                  </a:solidFill>
                </a:rPr>
                <a:t>Pandas</a:t>
              </a:r>
              <a:endParaRPr lang="en-IN" sz="2500" b="1" dirty="0">
                <a:solidFill>
                  <a:srgbClr val="52CBBE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14331A99-A934-4099-9190-67078252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924" y="4973137"/>
              <a:ext cx="720002" cy="72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527239" y="3777986"/>
            <a:ext cx="2254504" cy="1952253"/>
            <a:chOff x="6339127" y="3934317"/>
            <a:chExt cx="1924912" cy="1762969"/>
          </a:xfrm>
        </p:grpSpPr>
        <p:sp>
          <p:nvSpPr>
            <p:cNvPr id="48" name="TextBox 47"/>
            <p:cNvSpPr txBox="1"/>
            <p:nvPr/>
          </p:nvSpPr>
          <p:spPr>
            <a:xfrm>
              <a:off x="6339127" y="3934317"/>
              <a:ext cx="1924912" cy="40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dirty="0" smtClean="0">
                  <a:solidFill>
                    <a:srgbClr val="FFC000"/>
                  </a:solidFill>
                </a:rPr>
                <a:t>Code Section</a:t>
              </a:r>
              <a:endParaRPr lang="en-IN" sz="2300" b="1" dirty="0">
                <a:solidFill>
                  <a:srgbClr val="FFC000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F5285DFE-7CB0-4F85-899B-F151E78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7" y="4977288"/>
              <a:ext cx="720000" cy="719998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3274407" y="1993461"/>
            <a:ext cx="118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IN" sz="4400" baseline="30000" dirty="0" smtClean="0">
                <a:solidFill>
                  <a:schemeClr val="bg1">
                    <a:lumMod val="95000"/>
                  </a:schemeClr>
                </a:solidFill>
              </a:rPr>
              <a:t>st</a:t>
            </a:r>
            <a:r>
              <a:rPr lang="en-IN" sz="4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IN" sz="2000" baseline="3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924551" y="1876211"/>
            <a:ext cx="1123351" cy="1003940"/>
            <a:chOff x="5117319" y="2450592"/>
            <a:chExt cx="959125" cy="906601"/>
          </a:xfrm>
        </p:grpSpPr>
        <p:sp>
          <p:nvSpPr>
            <p:cNvPr id="56" name="TextBox 55"/>
            <p:cNvSpPr txBox="1"/>
            <p:nvPr/>
          </p:nvSpPr>
          <p:spPr>
            <a:xfrm>
              <a:off x="5117319" y="2587752"/>
              <a:ext cx="4555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IN" sz="4000" baseline="30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48914" y="2450592"/>
              <a:ext cx="727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30000" dirty="0" err="1" smtClean="0">
                  <a:solidFill>
                    <a:schemeClr val="bg1">
                      <a:lumMod val="95000"/>
                    </a:schemeClr>
                  </a:solidFill>
                </a:rPr>
                <a:t>nd</a:t>
              </a:r>
              <a:endParaRPr lang="en-IN" sz="4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079502" y="1860701"/>
            <a:ext cx="1395743" cy="992435"/>
            <a:chOff x="7339227" y="2470125"/>
            <a:chExt cx="1191696" cy="896212"/>
          </a:xfrm>
        </p:grpSpPr>
        <p:sp>
          <p:nvSpPr>
            <p:cNvPr id="60" name="TextBox 59"/>
            <p:cNvSpPr txBox="1"/>
            <p:nvPr/>
          </p:nvSpPr>
          <p:spPr>
            <a:xfrm>
              <a:off x="7339227" y="2596896"/>
              <a:ext cx="9746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IN" sz="4000" baseline="30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30157" y="2470125"/>
              <a:ext cx="700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30000" dirty="0">
                  <a:solidFill>
                    <a:schemeClr val="bg1">
                      <a:lumMod val="95000"/>
                    </a:schemeClr>
                  </a:solidFill>
                </a:rPr>
                <a:t>rd</a:t>
              </a:r>
              <a:endParaRPr lang="en-IN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7239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9" grpId="0" animBg="1"/>
      <p:bldP spid="40" grpId="0" animBg="1"/>
      <p:bldP spid="41" grpId="0" animBg="1"/>
      <p:bldP spid="42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Paras gang</cp:lastModifiedBy>
  <cp:revision>52</cp:revision>
  <dcterms:created xsi:type="dcterms:W3CDTF">2020-08-25T14:04:51Z</dcterms:created>
  <dcterms:modified xsi:type="dcterms:W3CDTF">2020-08-29T06:44:09Z</dcterms:modified>
</cp:coreProperties>
</file>