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9" r:id="rId8"/>
    <p:sldId id="270" r:id="rId9"/>
    <p:sldId id="271" r:id="rId10"/>
    <p:sldId id="272" r:id="rId11"/>
    <p:sldId id="265" r:id="rId12"/>
    <p:sldId id="266" r:id="rId13"/>
    <p:sldId id="267" r:id="rId14"/>
    <p:sldId id="268"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65882671"/>
      </p:ext>
    </p:extLst>
  </p:cSld>
  <p:clrMap bg1="lt1" tx1="dk1" bg2="dk2" tx2="lt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3" name="Shape 7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86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6913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4" name="Shape 13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642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0" name="Shape 140"/>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492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6" name="Shape 14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56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2" name="Shape 15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062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33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4085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1" name="Shape 91"/>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937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7" name="Shape 9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207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27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89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940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2693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שקופית כותרת">
    <p:spTree>
      <p:nvGrpSpPr>
        <p:cNvPr id="1" name="Shape 12"/>
        <p:cNvGrpSpPr/>
        <p:nvPr/>
      </p:nvGrpSpPr>
      <p:grpSpPr>
        <a:xfrm>
          <a:off x="0" y="0"/>
          <a:ext cx="0" cy="0"/>
          <a:chOff x="0" y="0"/>
          <a:chExt cx="0" cy="0"/>
        </a:xfrm>
      </p:grpSpPr>
      <p:pic>
        <p:nvPicPr>
          <p:cNvPr id="13" name="Shape 13"/>
          <p:cNvPicPr preferRelativeResize="0"/>
          <p:nvPr/>
        </p:nvPicPr>
        <p:blipFill rotWithShape="1">
          <a:blip r:embed="rId2">
            <a:alphaModFix/>
          </a:blip>
          <a:srcRect/>
          <a:stretch/>
        </p:blipFill>
        <p:spPr>
          <a:xfrm>
            <a:off x="285750" y="6115050"/>
            <a:ext cx="8572500" cy="171449"/>
          </a:xfrm>
          <a:prstGeom prst="rect">
            <a:avLst/>
          </a:prstGeom>
          <a:noFill/>
          <a:ln>
            <a:noFill/>
          </a:ln>
        </p:spPr>
      </p:pic>
      <p:pic>
        <p:nvPicPr>
          <p:cNvPr id="14" name="Shape 14" descr="\\Ficusdoc\shivuk_k&amp;r$\מיתוג ומסר\חומרים סופיים\logo_afekaHeb_newColor2.jpg"/>
          <p:cNvPicPr preferRelativeResize="0"/>
          <p:nvPr/>
        </p:nvPicPr>
        <p:blipFill rotWithShape="1">
          <a:blip r:embed="rId3">
            <a:alphaModFix/>
          </a:blip>
          <a:srcRect/>
          <a:stretch/>
        </p:blipFill>
        <p:spPr>
          <a:xfrm>
            <a:off x="357187" y="6311900"/>
            <a:ext cx="2443161" cy="474663"/>
          </a:xfrm>
          <a:prstGeom prst="rect">
            <a:avLst/>
          </a:prstGeom>
          <a:noFill/>
          <a:ln>
            <a:noFill/>
          </a:ln>
        </p:spPr>
      </p:pic>
      <p:sp>
        <p:nvSpPr>
          <p:cNvPr id="15" name="Shape 15"/>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16" name="Shape 16"/>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1">
              <a:spcBef>
                <a:spcPts val="640"/>
              </a:spcBef>
              <a:spcAft>
                <a:spcPts val="0"/>
              </a:spcAft>
              <a:buClr>
                <a:srgbClr val="4FB21E"/>
              </a:buClr>
              <a:buFont typeface="Noto Sans Symbols"/>
              <a:buNone/>
              <a:defRPr sz="3200" b="0" i="0" u="none" strike="noStrike" cap="none">
                <a:solidFill>
                  <a:schemeClr val="dk1"/>
                </a:solidFill>
                <a:latin typeface="Arial"/>
                <a:ea typeface="Arial"/>
                <a:cs typeface="Arial"/>
                <a:sym typeface="Arial"/>
              </a:defRPr>
            </a:lvl1pPr>
            <a:lvl2pPr marL="457200" marR="0" lvl="1" indent="0" algn="ctr" rtl="1">
              <a:spcBef>
                <a:spcPts val="560"/>
              </a:spcBef>
              <a:spcAft>
                <a:spcPts val="0"/>
              </a:spcAft>
              <a:buClr>
                <a:srgbClr val="4FB21E"/>
              </a:buClr>
              <a:buFont typeface="Arial"/>
              <a:buNone/>
              <a:defRPr sz="2800" b="0" i="0" u="none" strike="noStrike" cap="none">
                <a:solidFill>
                  <a:srgbClr val="888888"/>
                </a:solidFill>
                <a:latin typeface="Arial"/>
                <a:ea typeface="Arial"/>
                <a:cs typeface="Arial"/>
                <a:sym typeface="Arial"/>
              </a:defRPr>
            </a:lvl2pPr>
            <a:lvl3pPr marL="914400" marR="0" lvl="2" indent="0" algn="ctr" rtl="1">
              <a:spcBef>
                <a:spcPts val="480"/>
              </a:spcBef>
              <a:spcAft>
                <a:spcPts val="0"/>
              </a:spcAft>
              <a:buClr>
                <a:srgbClr val="4FB21E"/>
              </a:buClr>
              <a:buFont typeface="Arial"/>
              <a:buNone/>
              <a:defRPr sz="2400" b="0" i="0" u="none" strike="noStrike" cap="none">
                <a:solidFill>
                  <a:srgbClr val="888888"/>
                </a:solidFill>
                <a:latin typeface="Arial"/>
                <a:ea typeface="Arial"/>
                <a:cs typeface="Arial"/>
                <a:sym typeface="Arial"/>
              </a:defRPr>
            </a:lvl3pPr>
            <a:lvl4pPr marL="1371600" marR="0" lvl="3" indent="0" algn="ctr" rtl="1">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4pPr>
            <a:lvl5pPr marL="1828800" marR="0" lvl="4" indent="0" algn="ctr" rtl="1">
              <a:spcBef>
                <a:spcPts val="400"/>
              </a:spcBef>
              <a:spcAft>
                <a:spcPts val="0"/>
              </a:spcAft>
              <a:buClr>
                <a:srgbClr val="888888"/>
              </a:buClr>
              <a:buFont typeface="Arial"/>
              <a:buNone/>
              <a:defRPr sz="2000" b="0" i="0" u="none" strike="noStrike" cap="none">
                <a:solidFill>
                  <a:srgbClr val="888888"/>
                </a:solidFill>
                <a:latin typeface="Arial"/>
                <a:ea typeface="Arial"/>
                <a:cs typeface="Arial"/>
                <a:sym typeface="Arial"/>
              </a:defRPr>
            </a:lvl5pPr>
            <a:lvl6pPr marL="2286000" marR="0" lvl="5"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6pPr>
            <a:lvl7pPr marL="2743200" marR="0" lvl="6"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7pPr>
            <a:lvl8pPr marL="3200400" marR="0" lvl="7"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8pPr>
            <a:lvl9pPr marL="3657600" marR="0" lvl="8" indent="0" algn="ctr" rtl="1">
              <a:spcBef>
                <a:spcPts val="400"/>
              </a:spcBef>
              <a:buClr>
                <a:srgbClr val="888888"/>
              </a:buClr>
              <a:buFont typeface="Arial"/>
              <a:buNone/>
              <a:defRPr sz="2000" b="0" i="0" u="none" strike="noStrike" cap="none">
                <a:solidFill>
                  <a:srgbClr val="888888"/>
                </a:solidFill>
                <a:latin typeface="Arial"/>
                <a:ea typeface="Arial"/>
                <a:cs typeface="Arial"/>
                <a:sym typeface="Arial"/>
              </a:defRPr>
            </a:lvl9pPr>
          </a:lstStyle>
          <a:p>
            <a:endParaRPr/>
          </a:p>
        </p:txBody>
      </p:sp>
      <p:sp>
        <p:nvSpPr>
          <p:cNvPr id="17" name="Shape 1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כותרת וטקסט אנכי">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2359025" y="-301624"/>
            <a:ext cx="4525963" cy="8329612"/>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כותרת אנכית וטקסט">
    <p:spTree>
      <p:nvGrpSpPr>
        <p:cNvPr id="1" name="Shape 66"/>
        <p:cNvGrpSpPr/>
        <p:nvPr/>
      </p:nvGrpSpPr>
      <p:grpSpPr>
        <a:xfrm>
          <a:off x="0" y="0"/>
          <a:ext cx="0" cy="0"/>
          <a:chOff x="0" y="0"/>
          <a:chExt cx="0" cy="0"/>
        </a:xfrm>
      </p:grpSpPr>
      <p:sp>
        <p:nvSpPr>
          <p:cNvPr id="67" name="Shape 67"/>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68" name="Shape 68"/>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כותרת ותוכן">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20" name="Shape 20"/>
          <p:cNvSpPr txBox="1">
            <a:spLocks noGrp="1"/>
          </p:cNvSpPr>
          <p:nvPr>
            <p:ph type="body" idx="1"/>
          </p:nvPr>
        </p:nvSpPr>
        <p:spPr>
          <a:xfrm>
            <a:off x="457200" y="1600200"/>
            <a:ext cx="8329612" cy="4525963"/>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כותרת מקטע עליונה">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r" rtl="1">
              <a:spcBef>
                <a:spcPts val="0"/>
              </a:spcBef>
              <a:spcAft>
                <a:spcPts val="0"/>
              </a:spcAft>
              <a:buNone/>
              <a:defRPr sz="4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25" name="Shape 2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r" rtl="1">
              <a:spcBef>
                <a:spcPts val="400"/>
              </a:spcBef>
              <a:spcAft>
                <a:spcPts val="0"/>
              </a:spcAft>
              <a:buClr>
                <a:srgbClr val="4FB21E"/>
              </a:buClr>
              <a:buFont typeface="Noto Sans Symbols"/>
              <a:buNone/>
              <a:defRPr sz="2000" b="0" i="0" u="none" strike="noStrike" cap="none">
                <a:solidFill>
                  <a:schemeClr val="dk1"/>
                </a:solidFill>
                <a:latin typeface="Arial"/>
                <a:ea typeface="Arial"/>
                <a:cs typeface="Arial"/>
                <a:sym typeface="Arial"/>
              </a:defRPr>
            </a:lvl1pPr>
            <a:lvl2pPr marL="457200" marR="0" lvl="1" indent="0" algn="r" rtl="1">
              <a:spcBef>
                <a:spcPts val="360"/>
              </a:spcBef>
              <a:spcAft>
                <a:spcPts val="0"/>
              </a:spcAft>
              <a:buClr>
                <a:srgbClr val="4FB21E"/>
              </a:buClr>
              <a:buFont typeface="Arial"/>
              <a:buNone/>
              <a:defRPr sz="1800" b="0" i="0" u="none" strike="noStrike" cap="none">
                <a:solidFill>
                  <a:srgbClr val="888888"/>
                </a:solidFill>
                <a:latin typeface="Arial"/>
                <a:ea typeface="Arial"/>
                <a:cs typeface="Arial"/>
                <a:sym typeface="Arial"/>
              </a:defRPr>
            </a:lvl2pPr>
            <a:lvl3pPr marL="914400" marR="0" lvl="2" indent="0" algn="r" rtl="1">
              <a:spcBef>
                <a:spcPts val="320"/>
              </a:spcBef>
              <a:spcAft>
                <a:spcPts val="0"/>
              </a:spcAft>
              <a:buClr>
                <a:srgbClr val="4FB21E"/>
              </a:buClr>
              <a:buFont typeface="Arial"/>
              <a:buNone/>
              <a:defRPr sz="1600" b="0" i="0" u="none" strike="noStrike" cap="none">
                <a:solidFill>
                  <a:srgbClr val="888888"/>
                </a:solidFill>
                <a:latin typeface="Arial"/>
                <a:ea typeface="Arial"/>
                <a:cs typeface="Arial"/>
                <a:sym typeface="Arial"/>
              </a:defRPr>
            </a:lvl3pPr>
            <a:lvl4pPr marL="1371600" marR="0" lvl="3" indent="0" algn="r" rtl="1">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4pPr>
            <a:lvl5pPr marL="1828800" marR="0" lvl="4" indent="0" algn="r" rtl="1">
              <a:spcBef>
                <a:spcPts val="280"/>
              </a:spcBef>
              <a:spcAft>
                <a:spcPts val="0"/>
              </a:spcAft>
              <a:buClr>
                <a:srgbClr val="888888"/>
              </a:buClr>
              <a:buFont typeface="Arial"/>
              <a:buNone/>
              <a:defRPr sz="1400" b="0" i="0" u="none" strike="noStrike" cap="none">
                <a:solidFill>
                  <a:srgbClr val="888888"/>
                </a:solidFill>
                <a:latin typeface="Arial"/>
                <a:ea typeface="Arial"/>
                <a:cs typeface="Arial"/>
                <a:sym typeface="Arial"/>
              </a:defRPr>
            </a:lvl5pPr>
            <a:lvl6pPr marL="2286000" marR="0" lvl="5"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6pPr>
            <a:lvl7pPr marL="2743200" marR="0" lvl="6"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7pPr>
            <a:lvl8pPr marL="3200400" marR="0" lvl="7"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8pPr>
            <a:lvl9pPr marL="3657600" marR="0" lvl="8" indent="0" algn="r" rtl="1">
              <a:spcBef>
                <a:spcPts val="280"/>
              </a:spcBef>
              <a:buClr>
                <a:srgbClr val="888888"/>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26" name="Shape 2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7" name="Shape 27"/>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שני תכנים">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30" name="Shape 30"/>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marL="342900" marR="0" lvl="0" indent="-165100" algn="r" rtl="1">
              <a:spcBef>
                <a:spcPts val="560"/>
              </a:spcBef>
              <a:spcAft>
                <a:spcPts val="0"/>
              </a:spcAft>
              <a:buClr>
                <a:srgbClr val="4FB21E"/>
              </a:buClr>
              <a:buSzPct val="1000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marL="342900" marR="0" lvl="0" indent="-165100" algn="r" rtl="1">
              <a:spcBef>
                <a:spcPts val="560"/>
              </a:spcBef>
              <a:spcAft>
                <a:spcPts val="0"/>
              </a:spcAft>
              <a:buClr>
                <a:srgbClr val="4FB21E"/>
              </a:buClr>
              <a:buSzPct val="100000"/>
              <a:buFont typeface="Noto Sans Symbols"/>
              <a:buChar char="▪"/>
              <a:defRPr sz="2800" b="0" i="0" u="none" strike="noStrike" cap="none">
                <a:solidFill>
                  <a:schemeClr val="dk1"/>
                </a:solidFill>
                <a:latin typeface="Arial"/>
                <a:ea typeface="Arial"/>
                <a:cs typeface="Arial"/>
                <a:sym typeface="Arial"/>
              </a:defRPr>
            </a:lvl1pPr>
            <a:lvl2pPr marL="742950" marR="0" lvl="1" indent="-13335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10160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114300" algn="r" rtl="1">
              <a:spcBef>
                <a:spcPts val="36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114300" algn="r" rtl="1">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3" name="Shape 33"/>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השוואה">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36" name="Shape 36"/>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r" rtl="1">
              <a:spcBef>
                <a:spcPts val="480"/>
              </a:spcBef>
              <a:spcAft>
                <a:spcPts val="0"/>
              </a:spcAft>
              <a:buClr>
                <a:srgbClr val="4FB21E"/>
              </a:buClr>
              <a:buFont typeface="Noto Sans Symbols"/>
              <a:buNone/>
              <a:defRPr sz="2400" b="1" i="0" u="none" strike="noStrike" cap="none">
                <a:solidFill>
                  <a:schemeClr val="dk1"/>
                </a:solidFill>
                <a:latin typeface="Arial"/>
                <a:ea typeface="Arial"/>
                <a:cs typeface="Arial"/>
                <a:sym typeface="Arial"/>
              </a:defRPr>
            </a:lvl1pPr>
            <a:lvl2pPr marL="457200" marR="0" lvl="1" indent="0" algn="r" rtl="1">
              <a:spcBef>
                <a:spcPts val="400"/>
              </a:spcBef>
              <a:spcAft>
                <a:spcPts val="0"/>
              </a:spcAft>
              <a:buClr>
                <a:srgbClr val="4FB21E"/>
              </a:buClr>
              <a:buFont typeface="Arial"/>
              <a:buNone/>
              <a:defRPr sz="2000" b="1" i="0" u="none" strike="noStrike" cap="none">
                <a:solidFill>
                  <a:schemeClr val="dk1"/>
                </a:solidFill>
                <a:latin typeface="Arial"/>
                <a:ea typeface="Arial"/>
                <a:cs typeface="Arial"/>
                <a:sym typeface="Arial"/>
              </a:defRPr>
            </a:lvl2pPr>
            <a:lvl3pPr marL="914400" marR="0" lvl="2" indent="0" algn="r" rtl="1">
              <a:spcBef>
                <a:spcPts val="360"/>
              </a:spcBef>
              <a:spcAft>
                <a:spcPts val="0"/>
              </a:spcAft>
              <a:buClr>
                <a:srgbClr val="4FB21E"/>
              </a:buClr>
              <a:buFont typeface="Arial"/>
              <a:buNone/>
              <a:defRPr sz="1800" b="1" i="0" u="none" strike="noStrike" cap="none">
                <a:solidFill>
                  <a:schemeClr val="dk1"/>
                </a:solidFill>
                <a:latin typeface="Arial"/>
                <a:ea typeface="Arial"/>
                <a:cs typeface="Arial"/>
                <a:sym typeface="Arial"/>
              </a:defRPr>
            </a:lvl3pPr>
            <a:lvl4pPr marL="1371600" marR="0" lvl="3"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marL="342900" marR="0" lvl="0" indent="-190500" algn="r" rtl="1">
              <a:spcBef>
                <a:spcPts val="480"/>
              </a:spcBef>
              <a:spcAft>
                <a:spcPts val="0"/>
              </a:spcAft>
              <a:buClr>
                <a:srgbClr val="4FB21E"/>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r" rtl="1">
              <a:spcBef>
                <a:spcPts val="360"/>
              </a:spcBef>
              <a:spcAft>
                <a:spcPts val="0"/>
              </a:spcAft>
              <a:buClr>
                <a:srgbClr val="4FB21E"/>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marR="0" lvl="0" indent="0" algn="r" rtl="1">
              <a:spcBef>
                <a:spcPts val="480"/>
              </a:spcBef>
              <a:spcAft>
                <a:spcPts val="0"/>
              </a:spcAft>
              <a:buClr>
                <a:srgbClr val="4FB21E"/>
              </a:buClr>
              <a:buFont typeface="Noto Sans Symbols"/>
              <a:buNone/>
              <a:defRPr sz="2400" b="1" i="0" u="none" strike="noStrike" cap="none">
                <a:solidFill>
                  <a:schemeClr val="dk1"/>
                </a:solidFill>
                <a:latin typeface="Arial"/>
                <a:ea typeface="Arial"/>
                <a:cs typeface="Arial"/>
                <a:sym typeface="Arial"/>
              </a:defRPr>
            </a:lvl1pPr>
            <a:lvl2pPr marL="457200" marR="0" lvl="1" indent="0" algn="r" rtl="1">
              <a:spcBef>
                <a:spcPts val="400"/>
              </a:spcBef>
              <a:spcAft>
                <a:spcPts val="0"/>
              </a:spcAft>
              <a:buClr>
                <a:srgbClr val="4FB21E"/>
              </a:buClr>
              <a:buFont typeface="Arial"/>
              <a:buNone/>
              <a:defRPr sz="2000" b="1" i="0" u="none" strike="noStrike" cap="none">
                <a:solidFill>
                  <a:schemeClr val="dk1"/>
                </a:solidFill>
                <a:latin typeface="Arial"/>
                <a:ea typeface="Arial"/>
                <a:cs typeface="Arial"/>
                <a:sym typeface="Arial"/>
              </a:defRPr>
            </a:lvl2pPr>
            <a:lvl3pPr marL="914400" marR="0" lvl="2" indent="0" algn="r" rtl="1">
              <a:spcBef>
                <a:spcPts val="360"/>
              </a:spcBef>
              <a:spcAft>
                <a:spcPts val="0"/>
              </a:spcAft>
              <a:buClr>
                <a:srgbClr val="4FB21E"/>
              </a:buClr>
              <a:buFont typeface="Arial"/>
              <a:buNone/>
              <a:defRPr sz="1800" b="1" i="0" u="none" strike="noStrike" cap="none">
                <a:solidFill>
                  <a:schemeClr val="dk1"/>
                </a:solidFill>
                <a:latin typeface="Arial"/>
                <a:ea typeface="Arial"/>
                <a:cs typeface="Arial"/>
                <a:sym typeface="Arial"/>
              </a:defRPr>
            </a:lvl3pPr>
            <a:lvl4pPr marL="1371600" marR="0" lvl="3"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4pPr>
            <a:lvl5pPr marL="1828800" marR="0" lvl="4" indent="0" algn="r" rtl="1">
              <a:spcBef>
                <a:spcPts val="320"/>
              </a:spcBef>
              <a:spcAft>
                <a:spcPts val="0"/>
              </a:spcAft>
              <a:buClr>
                <a:schemeClr val="dk1"/>
              </a:buClr>
              <a:buFont typeface="Arial"/>
              <a:buNone/>
              <a:defRPr sz="1600" b="1" i="0" u="none" strike="noStrike" cap="none">
                <a:solidFill>
                  <a:schemeClr val="dk1"/>
                </a:solidFill>
                <a:latin typeface="Arial"/>
                <a:ea typeface="Arial"/>
                <a:cs typeface="Arial"/>
                <a:sym typeface="Arial"/>
              </a:defRPr>
            </a:lvl5pPr>
            <a:lvl6pPr marL="2286000" marR="0" lvl="5"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6pPr>
            <a:lvl7pPr marL="2743200" marR="0" lvl="6"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7pPr>
            <a:lvl8pPr marL="3200400" marR="0" lvl="7"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8pPr>
            <a:lvl9pPr marL="3657600" marR="0" lvl="8" indent="0" algn="r" rtl="1">
              <a:spcBef>
                <a:spcPts val="320"/>
              </a:spcBef>
              <a:buClr>
                <a:schemeClr val="dk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marL="342900" marR="0" lvl="0" indent="-190500" algn="r" rtl="1">
              <a:spcBef>
                <a:spcPts val="480"/>
              </a:spcBef>
              <a:spcAft>
                <a:spcPts val="0"/>
              </a:spcAft>
              <a:buClr>
                <a:srgbClr val="4FB21E"/>
              </a:buClr>
              <a:buSzPct val="100000"/>
              <a:buFont typeface="Noto Sans Symbols"/>
              <a:buChar char="▪"/>
              <a:defRPr sz="2400" b="0" i="0" u="none" strike="noStrike" cap="none">
                <a:solidFill>
                  <a:schemeClr val="dk1"/>
                </a:solidFill>
                <a:latin typeface="Arial"/>
                <a:ea typeface="Arial"/>
                <a:cs typeface="Arial"/>
                <a:sym typeface="Arial"/>
              </a:defRPr>
            </a:lvl1pPr>
            <a:lvl2pPr marL="742950" marR="0" lvl="1" indent="-158750" algn="r" rtl="1">
              <a:spcBef>
                <a:spcPts val="400"/>
              </a:spcBef>
              <a:spcAft>
                <a:spcPts val="0"/>
              </a:spcAft>
              <a:buClr>
                <a:srgbClr val="4FB21E"/>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r" rtl="1">
              <a:spcBef>
                <a:spcPts val="360"/>
              </a:spcBef>
              <a:spcAft>
                <a:spcPts val="0"/>
              </a:spcAft>
              <a:buClr>
                <a:srgbClr val="4FB21E"/>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r" rtl="1">
              <a:spcBef>
                <a:spcPts val="32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r" rtl="1">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כותרת בלבד">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44" name="Shape 4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ריק">
    <p:spTree>
      <p:nvGrpSpPr>
        <p:cNvPr id="1" name="Shape 46"/>
        <p:cNvGrpSpPr/>
        <p:nvPr/>
      </p:nvGrpSpPr>
      <p:grpSpPr>
        <a:xfrm>
          <a:off x="0" y="0"/>
          <a:ext cx="0" cy="0"/>
          <a:chOff x="0" y="0"/>
          <a:chExt cx="0" cy="0"/>
        </a:xfrm>
      </p:grpSpPr>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תוכן עם כיתוב">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marL="0" marR="0" lvl="0" indent="0" algn="r" rtl="1">
              <a:spcBef>
                <a:spcPts val="0"/>
              </a:spcBef>
              <a:spcAft>
                <a:spcPts val="0"/>
              </a:spcAft>
              <a:buNone/>
              <a:defRPr sz="2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51" name="Shape 51"/>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r" rtl="1">
              <a:spcBef>
                <a:spcPts val="280"/>
              </a:spcBef>
              <a:spcAft>
                <a:spcPts val="0"/>
              </a:spcAft>
              <a:buClr>
                <a:srgbClr val="4FB21E"/>
              </a:buClr>
              <a:buFont typeface="Noto Sans Symbols"/>
              <a:buNone/>
              <a:defRPr sz="1400" b="0" i="0" u="none" strike="noStrike" cap="none">
                <a:solidFill>
                  <a:schemeClr val="dk1"/>
                </a:solidFill>
                <a:latin typeface="Arial"/>
                <a:ea typeface="Arial"/>
                <a:cs typeface="Arial"/>
                <a:sym typeface="Arial"/>
              </a:defRPr>
            </a:lvl1pPr>
            <a:lvl2pPr marL="457200" marR="0" lvl="1" indent="0" algn="r" rtl="1">
              <a:spcBef>
                <a:spcPts val="240"/>
              </a:spcBef>
              <a:spcAft>
                <a:spcPts val="0"/>
              </a:spcAft>
              <a:buClr>
                <a:srgbClr val="4FB21E"/>
              </a:buClr>
              <a:buFont typeface="Arial"/>
              <a:buNone/>
              <a:defRPr sz="1200" b="0" i="0" u="none" strike="noStrike" cap="none">
                <a:solidFill>
                  <a:schemeClr val="dk1"/>
                </a:solidFill>
                <a:latin typeface="Arial"/>
                <a:ea typeface="Arial"/>
                <a:cs typeface="Arial"/>
                <a:sym typeface="Arial"/>
              </a:defRPr>
            </a:lvl2pPr>
            <a:lvl3pPr marL="914400" marR="0" lvl="2" indent="0" algn="r" rtl="1">
              <a:spcBef>
                <a:spcPts val="200"/>
              </a:spcBef>
              <a:spcAft>
                <a:spcPts val="0"/>
              </a:spcAft>
              <a:buClr>
                <a:srgbClr val="4FB21E"/>
              </a:buClr>
              <a:buFont typeface="Arial"/>
              <a:buNone/>
              <a:defRPr sz="1000" b="0" i="0" u="none" strike="noStrike" cap="none">
                <a:solidFill>
                  <a:schemeClr val="dk1"/>
                </a:solidFill>
                <a:latin typeface="Arial"/>
                <a:ea typeface="Arial"/>
                <a:cs typeface="Arial"/>
                <a:sym typeface="Arial"/>
              </a:defRPr>
            </a:lvl3pPr>
            <a:lvl4pPr marL="1371600" marR="0" lvl="3"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4" name="Shape 54"/>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תמונה עם כיתוב">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marL="0" marR="0" lvl="0" indent="0" algn="r" rtl="1">
              <a:spcBef>
                <a:spcPts val="0"/>
              </a:spcBef>
              <a:spcAft>
                <a:spcPts val="0"/>
              </a:spcAft>
              <a:buNone/>
              <a:defRPr sz="2000" b="1"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57" name="Shape 57"/>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r" rtl="1">
              <a:spcBef>
                <a:spcPts val="640"/>
              </a:spcBef>
              <a:spcAft>
                <a:spcPts val="0"/>
              </a:spcAft>
              <a:buClr>
                <a:srgbClr val="4FB21E"/>
              </a:buClr>
              <a:buFont typeface="Noto Sans Symbols"/>
              <a:buNone/>
              <a:defRPr sz="3200" b="0" i="0" u="none" strike="noStrike" cap="none">
                <a:solidFill>
                  <a:schemeClr val="dk1"/>
                </a:solidFill>
                <a:latin typeface="Arial"/>
                <a:ea typeface="Arial"/>
                <a:cs typeface="Arial"/>
                <a:sym typeface="Arial"/>
              </a:defRPr>
            </a:lvl1pPr>
            <a:lvl2pPr marL="457200" marR="0" lvl="1" indent="0" algn="r" rtl="1">
              <a:spcBef>
                <a:spcPts val="560"/>
              </a:spcBef>
              <a:spcAft>
                <a:spcPts val="0"/>
              </a:spcAft>
              <a:buClr>
                <a:srgbClr val="4FB21E"/>
              </a:buClr>
              <a:buFont typeface="Arial"/>
              <a:buNone/>
              <a:defRPr sz="2800" b="0" i="0" u="none" strike="noStrike" cap="none">
                <a:solidFill>
                  <a:schemeClr val="dk1"/>
                </a:solidFill>
                <a:latin typeface="Arial"/>
                <a:ea typeface="Arial"/>
                <a:cs typeface="Arial"/>
                <a:sym typeface="Arial"/>
              </a:defRPr>
            </a:lvl2pPr>
            <a:lvl3pPr marL="914400" marR="0" lvl="2" indent="0" algn="r" rtl="1">
              <a:spcBef>
                <a:spcPts val="480"/>
              </a:spcBef>
              <a:spcAft>
                <a:spcPts val="0"/>
              </a:spcAft>
              <a:buClr>
                <a:srgbClr val="4FB21E"/>
              </a:buClr>
              <a:buFont typeface="Arial"/>
              <a:buNone/>
              <a:defRPr sz="2400" b="0" i="0" u="none" strike="noStrike" cap="none">
                <a:solidFill>
                  <a:schemeClr val="dk1"/>
                </a:solidFill>
                <a:latin typeface="Arial"/>
                <a:ea typeface="Arial"/>
                <a:cs typeface="Arial"/>
                <a:sym typeface="Arial"/>
              </a:defRPr>
            </a:lvl3pPr>
            <a:lvl4pPr marL="1371600" marR="0" lvl="3" indent="0" algn="r" rtl="1">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r" rtl="1">
              <a:spcBef>
                <a:spcPts val="400"/>
              </a:spcBef>
              <a:spcAft>
                <a:spcPts val="0"/>
              </a:spcAft>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6pPr>
            <a:lvl7pPr marL="2743200" marR="0" lvl="6"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7pPr>
            <a:lvl8pPr marL="3200400" marR="0" lvl="7"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8pPr>
            <a:lvl9pPr marL="3657600" marR="0" lvl="8" indent="0" algn="r" rtl="1">
              <a:spcBef>
                <a:spcPts val="400"/>
              </a:spcBef>
              <a:buClr>
                <a:schemeClr val="dk1"/>
              </a:buClr>
              <a:buFont typeface="Arial"/>
              <a:buNone/>
              <a:defRPr sz="20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r" rtl="1">
              <a:spcBef>
                <a:spcPts val="280"/>
              </a:spcBef>
              <a:spcAft>
                <a:spcPts val="0"/>
              </a:spcAft>
              <a:buClr>
                <a:srgbClr val="4FB21E"/>
              </a:buClr>
              <a:buFont typeface="Noto Sans Symbols"/>
              <a:buNone/>
              <a:defRPr sz="1400" b="0" i="0" u="none" strike="noStrike" cap="none">
                <a:solidFill>
                  <a:schemeClr val="dk1"/>
                </a:solidFill>
                <a:latin typeface="Arial"/>
                <a:ea typeface="Arial"/>
                <a:cs typeface="Arial"/>
                <a:sym typeface="Arial"/>
              </a:defRPr>
            </a:lvl1pPr>
            <a:lvl2pPr marL="457200" marR="0" lvl="1" indent="0" algn="r" rtl="1">
              <a:spcBef>
                <a:spcPts val="240"/>
              </a:spcBef>
              <a:spcAft>
                <a:spcPts val="0"/>
              </a:spcAft>
              <a:buClr>
                <a:srgbClr val="4FB21E"/>
              </a:buClr>
              <a:buFont typeface="Arial"/>
              <a:buNone/>
              <a:defRPr sz="1200" b="0" i="0" u="none" strike="noStrike" cap="none">
                <a:solidFill>
                  <a:schemeClr val="dk1"/>
                </a:solidFill>
                <a:latin typeface="Arial"/>
                <a:ea typeface="Arial"/>
                <a:cs typeface="Arial"/>
                <a:sym typeface="Arial"/>
              </a:defRPr>
            </a:lvl2pPr>
            <a:lvl3pPr marL="914400" marR="0" lvl="2" indent="0" algn="r" rtl="1">
              <a:spcBef>
                <a:spcPts val="200"/>
              </a:spcBef>
              <a:spcAft>
                <a:spcPts val="0"/>
              </a:spcAft>
              <a:buClr>
                <a:srgbClr val="4FB21E"/>
              </a:buClr>
              <a:buFont typeface="Arial"/>
              <a:buNone/>
              <a:defRPr sz="1000" b="0" i="0" u="none" strike="noStrike" cap="none">
                <a:solidFill>
                  <a:schemeClr val="dk1"/>
                </a:solidFill>
                <a:latin typeface="Arial"/>
                <a:ea typeface="Arial"/>
                <a:cs typeface="Arial"/>
                <a:sym typeface="Arial"/>
              </a:defRPr>
            </a:lvl3pPr>
            <a:lvl4pPr marL="1371600" marR="0" lvl="3"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4pPr>
            <a:lvl5pPr marL="1828800" marR="0" lvl="4" indent="0" algn="r" rtl="1">
              <a:spcBef>
                <a:spcPts val="180"/>
              </a:spcBef>
              <a:spcAft>
                <a:spcPts val="0"/>
              </a:spcAft>
              <a:buClr>
                <a:schemeClr val="dk1"/>
              </a:buClr>
              <a:buFont typeface="Arial"/>
              <a:buNone/>
              <a:defRPr sz="900" b="0" i="0" u="none" strike="noStrike" cap="none">
                <a:solidFill>
                  <a:schemeClr val="dk1"/>
                </a:solidFill>
                <a:latin typeface="Arial"/>
                <a:ea typeface="Arial"/>
                <a:cs typeface="Arial"/>
                <a:sym typeface="Arial"/>
              </a:defRPr>
            </a:lvl5pPr>
            <a:lvl6pPr marL="2286000" marR="0" lvl="5"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6pPr>
            <a:lvl7pPr marL="2743200" marR="0" lvl="6"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7pPr>
            <a:lvl8pPr marL="3200400" marR="0" lvl="7"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8pPr>
            <a:lvl9pPr marL="3657600" marR="0" lvl="8" indent="0" algn="r" rtl="1">
              <a:spcBef>
                <a:spcPts val="180"/>
              </a:spcBef>
              <a:buClr>
                <a:schemeClr val="dk1"/>
              </a:buClr>
              <a:buFont typeface="Arial"/>
              <a:buNone/>
              <a:defRPr sz="9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329612" cy="1143000"/>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4400" b="0" i="0" u="none" strike="noStrike" cap="none">
                <a:solidFill>
                  <a:srgbClr val="4FB21E"/>
                </a:solidFill>
                <a:latin typeface="Arial"/>
                <a:ea typeface="Arial"/>
                <a:cs typeface="Arial"/>
                <a:sym typeface="Arial"/>
              </a:defRPr>
            </a:lvl1pPr>
            <a:lvl2pPr marL="0" marR="0" lvl="1" indent="0" algn="ctr" rtl="1">
              <a:spcBef>
                <a:spcPts val="0"/>
              </a:spcBef>
              <a:spcAft>
                <a:spcPts val="0"/>
              </a:spcAft>
              <a:buNone/>
              <a:defRPr sz="4400" b="0" i="0" u="none" strike="noStrike" cap="none">
                <a:solidFill>
                  <a:srgbClr val="4FB21E"/>
                </a:solidFill>
                <a:latin typeface="Arial"/>
                <a:ea typeface="Arial"/>
                <a:cs typeface="Arial"/>
                <a:sym typeface="Arial"/>
              </a:defRPr>
            </a:lvl2pPr>
            <a:lvl3pPr marL="0" marR="0" lvl="2" indent="0" algn="ctr" rtl="1">
              <a:spcBef>
                <a:spcPts val="0"/>
              </a:spcBef>
              <a:spcAft>
                <a:spcPts val="0"/>
              </a:spcAft>
              <a:buNone/>
              <a:defRPr sz="4400" b="0" i="0" u="none" strike="noStrike" cap="none">
                <a:solidFill>
                  <a:srgbClr val="4FB21E"/>
                </a:solidFill>
                <a:latin typeface="Arial"/>
                <a:ea typeface="Arial"/>
                <a:cs typeface="Arial"/>
                <a:sym typeface="Arial"/>
              </a:defRPr>
            </a:lvl3pPr>
            <a:lvl4pPr marL="0" marR="0" lvl="3" indent="0" algn="ctr" rtl="1">
              <a:spcBef>
                <a:spcPts val="0"/>
              </a:spcBef>
              <a:spcAft>
                <a:spcPts val="0"/>
              </a:spcAft>
              <a:buNone/>
              <a:defRPr sz="4400" b="0" i="0" u="none" strike="noStrike" cap="none">
                <a:solidFill>
                  <a:srgbClr val="4FB21E"/>
                </a:solidFill>
                <a:latin typeface="Arial"/>
                <a:ea typeface="Arial"/>
                <a:cs typeface="Arial"/>
                <a:sym typeface="Arial"/>
              </a:defRPr>
            </a:lvl4pPr>
            <a:lvl5pPr marL="0" marR="0" lvl="4" indent="0" algn="ctr" rtl="1">
              <a:spcBef>
                <a:spcPts val="0"/>
              </a:spcBef>
              <a:spcAft>
                <a:spcPts val="0"/>
              </a:spcAft>
              <a:buNone/>
              <a:defRPr sz="4400" b="0" i="0" u="none" strike="noStrike" cap="none">
                <a:solidFill>
                  <a:srgbClr val="4FB21E"/>
                </a:solidFill>
                <a:latin typeface="Arial"/>
                <a:ea typeface="Arial"/>
                <a:cs typeface="Arial"/>
                <a:sym typeface="Arial"/>
              </a:defRPr>
            </a:lvl5pPr>
            <a:lvl6pPr marL="457200" marR="0" lvl="5" indent="0" algn="ctr" rtl="1">
              <a:spcBef>
                <a:spcPts val="0"/>
              </a:spcBef>
              <a:spcAft>
                <a:spcPts val="0"/>
              </a:spcAft>
              <a:buNone/>
              <a:defRPr sz="4400" b="0" i="0" u="none" strike="noStrike" cap="none">
                <a:solidFill>
                  <a:srgbClr val="4FB21E"/>
                </a:solidFill>
                <a:latin typeface="Arial"/>
                <a:ea typeface="Arial"/>
                <a:cs typeface="Arial"/>
                <a:sym typeface="Arial"/>
              </a:defRPr>
            </a:lvl6pPr>
            <a:lvl7pPr marL="914400" marR="0" lvl="6" indent="0" algn="ctr" rtl="1">
              <a:spcBef>
                <a:spcPts val="0"/>
              </a:spcBef>
              <a:spcAft>
                <a:spcPts val="0"/>
              </a:spcAft>
              <a:buNone/>
              <a:defRPr sz="4400" b="0" i="0" u="none" strike="noStrike" cap="none">
                <a:solidFill>
                  <a:srgbClr val="4FB21E"/>
                </a:solidFill>
                <a:latin typeface="Arial"/>
                <a:ea typeface="Arial"/>
                <a:cs typeface="Arial"/>
                <a:sym typeface="Arial"/>
              </a:defRPr>
            </a:lvl7pPr>
            <a:lvl8pPr marL="1371600" marR="0" lvl="7" indent="0" algn="ctr" rtl="1">
              <a:spcBef>
                <a:spcPts val="0"/>
              </a:spcBef>
              <a:spcAft>
                <a:spcPts val="0"/>
              </a:spcAft>
              <a:buNone/>
              <a:defRPr sz="4400" b="0" i="0" u="none" strike="noStrike" cap="none">
                <a:solidFill>
                  <a:srgbClr val="4FB21E"/>
                </a:solidFill>
                <a:latin typeface="Arial"/>
                <a:ea typeface="Arial"/>
                <a:cs typeface="Arial"/>
                <a:sym typeface="Arial"/>
              </a:defRPr>
            </a:lvl8pPr>
            <a:lvl9pPr marL="1828800" marR="0" lvl="8" indent="0" algn="ctr" rtl="1">
              <a:spcBef>
                <a:spcPts val="0"/>
              </a:spcBef>
              <a:spcAft>
                <a:spcPts val="0"/>
              </a:spcAft>
              <a:buNone/>
              <a:defRPr sz="4400" b="0" i="0" u="none" strike="noStrike" cap="none">
                <a:solidFill>
                  <a:srgbClr val="4FB21E"/>
                </a:solidFill>
                <a:latin typeface="Arial"/>
                <a:ea typeface="Arial"/>
                <a:cs typeface="Arial"/>
                <a:sym typeface="Arial"/>
              </a:defRPr>
            </a:lvl9pPr>
          </a:lstStyle>
          <a:p>
            <a:endParaRPr/>
          </a:p>
        </p:txBody>
      </p:sp>
      <p:sp>
        <p:nvSpPr>
          <p:cNvPr id="7" name="Shape 7"/>
          <p:cNvSpPr txBox="1">
            <a:spLocks noGrp="1"/>
          </p:cNvSpPr>
          <p:nvPr>
            <p:ph type="body" idx="1"/>
          </p:nvPr>
        </p:nvSpPr>
        <p:spPr>
          <a:xfrm>
            <a:off x="457200" y="1600200"/>
            <a:ext cx="8329612" cy="4525963"/>
          </a:xfrm>
          <a:prstGeom prst="rect">
            <a:avLst/>
          </a:prstGeom>
          <a:noFill/>
          <a:ln>
            <a:noFill/>
          </a:ln>
        </p:spPr>
        <p:txBody>
          <a:bodyPr lIns="91425" tIns="91425" rIns="91425" bIns="91425" anchor="t" anchorCtr="0"/>
          <a:lstStyle>
            <a:lvl1pPr marL="342900" marR="0" lvl="0" indent="-139700" algn="r" rtl="1">
              <a:spcBef>
                <a:spcPts val="640"/>
              </a:spcBef>
              <a:spcAft>
                <a:spcPts val="0"/>
              </a:spcAft>
              <a:buClr>
                <a:srgbClr val="4FB21E"/>
              </a:buClr>
              <a:buSzPct val="100000"/>
              <a:buFont typeface="Noto Sans Symbols"/>
              <a:buChar char="▪"/>
              <a:defRPr sz="3200" b="0" i="0" u="none" strike="noStrike" cap="none">
                <a:solidFill>
                  <a:schemeClr val="dk1"/>
                </a:solidFill>
                <a:latin typeface="Arial"/>
                <a:ea typeface="Arial"/>
                <a:cs typeface="Arial"/>
                <a:sym typeface="Arial"/>
              </a:defRPr>
            </a:lvl1pPr>
            <a:lvl2pPr marL="742950" marR="0" lvl="1" indent="-107950" algn="r" rtl="1">
              <a:spcBef>
                <a:spcPts val="560"/>
              </a:spcBef>
              <a:spcAft>
                <a:spcPts val="0"/>
              </a:spcAft>
              <a:buClr>
                <a:srgbClr val="4FB21E"/>
              </a:buClr>
              <a:buSzPct val="100000"/>
              <a:buFont typeface="Arial"/>
              <a:buChar char="•"/>
              <a:defRPr sz="2800" b="0" i="0" u="none" strike="noStrike" cap="none">
                <a:solidFill>
                  <a:schemeClr val="dk1"/>
                </a:solidFill>
                <a:latin typeface="Arial"/>
                <a:ea typeface="Arial"/>
                <a:cs typeface="Arial"/>
                <a:sym typeface="Arial"/>
              </a:defRPr>
            </a:lvl2pPr>
            <a:lvl3pPr marL="1143000" marR="0" lvl="2" indent="-76200" algn="r" rtl="1">
              <a:spcBef>
                <a:spcPts val="480"/>
              </a:spcBef>
              <a:spcAft>
                <a:spcPts val="0"/>
              </a:spcAft>
              <a:buClr>
                <a:srgbClr val="4FB21E"/>
              </a:buClr>
              <a:buSzPct val="100000"/>
              <a:buFont typeface="Arial"/>
              <a:buChar char="–"/>
              <a:defRPr sz="2400" b="0" i="0" u="none" strike="noStrike" cap="none">
                <a:solidFill>
                  <a:schemeClr val="dk1"/>
                </a:solidFill>
                <a:latin typeface="Arial"/>
                <a:ea typeface="Arial"/>
                <a:cs typeface="Arial"/>
                <a:sym typeface="Arial"/>
              </a:defRPr>
            </a:lvl3pPr>
            <a:lvl4pPr marL="1600200" marR="0" lvl="3"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4pPr>
            <a:lvl5pPr marL="2057400" marR="0" lvl="4" indent="-101600" algn="r" rtl="1">
              <a:spcBef>
                <a:spcPts val="4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5pPr>
            <a:lvl6pPr marL="2514600" marR="0" lvl="5"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6pPr>
            <a:lvl7pPr marL="2971800" marR="0" lvl="6"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7pPr>
            <a:lvl8pPr marL="3429000" marR="0" lvl="7"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8pPr>
            <a:lvl9pPr marL="3886200" marR="0" lvl="8" indent="-101600" algn="r" rtl="1">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1">
              <a:spcBef>
                <a:spcPts val="0"/>
              </a:spcBef>
              <a:spcAft>
                <a:spcPts val="0"/>
              </a:spcAft>
              <a:buNone/>
              <a:defRPr sz="1200" b="0" i="0" u="none" strike="noStrike" cap="none">
                <a:solidFill>
                  <a:schemeClr val="dk1"/>
                </a:solidFill>
                <a:latin typeface="Arial"/>
                <a:ea typeface="Arial"/>
                <a:cs typeface="Arial"/>
                <a:sym typeface="Arial"/>
              </a:defRPr>
            </a:lvl1pPr>
            <a:lvl2pPr marL="457200" marR="0" lvl="1" indent="0" algn="r" rtl="1">
              <a:spcBef>
                <a:spcPts val="0"/>
              </a:spcBef>
              <a:spcAft>
                <a:spcPts val="0"/>
              </a:spcAft>
              <a:buNone/>
              <a:defRPr sz="1800" b="0" i="0" u="none" strike="noStrike" cap="none">
                <a:solidFill>
                  <a:schemeClr val="dk1"/>
                </a:solidFill>
                <a:latin typeface="Arial"/>
                <a:ea typeface="Arial"/>
                <a:cs typeface="Arial"/>
                <a:sym typeface="Arial"/>
              </a:defRPr>
            </a:lvl2pPr>
            <a:lvl3pPr marL="914400" marR="0" lvl="2" indent="0" algn="r" rtl="1">
              <a:spcBef>
                <a:spcPts val="0"/>
              </a:spcBef>
              <a:spcAft>
                <a:spcPts val="0"/>
              </a:spcAft>
              <a:buNone/>
              <a:defRPr sz="1800" b="0" i="0" u="none" strike="noStrike" cap="none">
                <a:solidFill>
                  <a:schemeClr val="dk1"/>
                </a:solidFill>
                <a:latin typeface="Arial"/>
                <a:ea typeface="Arial"/>
                <a:cs typeface="Arial"/>
                <a:sym typeface="Arial"/>
              </a:defRPr>
            </a:lvl3pPr>
            <a:lvl4pPr marL="1371600" marR="0" lvl="3" indent="0" algn="r" rtl="1">
              <a:spcBef>
                <a:spcPts val="0"/>
              </a:spcBef>
              <a:spcAft>
                <a:spcPts val="0"/>
              </a:spcAft>
              <a:buNone/>
              <a:defRPr sz="1800" b="0" i="0" u="none" strike="noStrike" cap="none">
                <a:solidFill>
                  <a:schemeClr val="dk1"/>
                </a:solidFill>
                <a:latin typeface="Arial"/>
                <a:ea typeface="Arial"/>
                <a:cs typeface="Arial"/>
                <a:sym typeface="Arial"/>
              </a:defRPr>
            </a:lvl4pPr>
            <a:lvl5pPr marL="1828800" marR="0" lvl="4" indent="0" algn="r" rtl="1">
              <a:spcBef>
                <a:spcPts val="0"/>
              </a:spcBef>
              <a:spcAft>
                <a:spcPts val="0"/>
              </a:spcAft>
              <a:buNone/>
              <a:defRPr sz="1800" b="0" i="0" u="none" strike="noStrike" cap="none">
                <a:solidFill>
                  <a:schemeClr val="dk1"/>
                </a:solidFill>
                <a:latin typeface="Arial"/>
                <a:ea typeface="Arial"/>
                <a:cs typeface="Arial"/>
                <a:sym typeface="Arial"/>
              </a:defRPr>
            </a:lvl5pPr>
            <a:lvl6pPr marL="2286000" marR="0" lvl="5" indent="0" algn="r" rtl="1">
              <a:spcBef>
                <a:spcPts val="0"/>
              </a:spcBef>
              <a:buNone/>
              <a:defRPr sz="1800" b="0" i="0" u="none" strike="noStrike" cap="none">
                <a:solidFill>
                  <a:schemeClr val="dk1"/>
                </a:solidFill>
                <a:latin typeface="Arial"/>
                <a:ea typeface="Arial"/>
                <a:cs typeface="Arial"/>
                <a:sym typeface="Arial"/>
              </a:defRPr>
            </a:lvl6pPr>
            <a:lvl7pPr marL="2743200" marR="0" lvl="6" indent="0" algn="r" rtl="1">
              <a:spcBef>
                <a:spcPts val="0"/>
              </a:spcBef>
              <a:buNone/>
              <a:defRPr sz="1800" b="0" i="0" u="none" strike="noStrike" cap="none">
                <a:solidFill>
                  <a:schemeClr val="dk1"/>
                </a:solidFill>
                <a:latin typeface="Arial"/>
                <a:ea typeface="Arial"/>
                <a:cs typeface="Arial"/>
                <a:sym typeface="Arial"/>
              </a:defRPr>
            </a:lvl7pPr>
            <a:lvl8pPr marL="3200400" marR="0" lvl="7" indent="0" algn="r" rtl="1">
              <a:spcBef>
                <a:spcPts val="0"/>
              </a:spcBef>
              <a:buNone/>
              <a:defRPr sz="1800" b="0" i="0" u="none" strike="noStrike" cap="none">
                <a:solidFill>
                  <a:schemeClr val="dk1"/>
                </a:solidFill>
                <a:latin typeface="Arial"/>
                <a:ea typeface="Arial"/>
                <a:cs typeface="Arial"/>
                <a:sym typeface="Arial"/>
              </a:defRPr>
            </a:lvl8pPr>
            <a:lvl9pPr marL="3657600" marR="0" lvl="8" indent="0" algn="r" rtl="1">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9" name="Shape 9"/>
          <p:cNvSpPr txBox="1">
            <a:spLocks noGrp="1"/>
          </p:cNvSpPr>
          <p:nvPr>
            <p:ph type="sldNum" idx="12"/>
          </p:nvPr>
        </p:nvSpPr>
        <p:spPr>
          <a:xfrm>
            <a:off x="6653213" y="6357937"/>
            <a:ext cx="2133599" cy="365125"/>
          </a:xfrm>
          <a:prstGeom prst="rect">
            <a:avLst/>
          </a:prstGeom>
          <a:noFill/>
          <a:ln>
            <a:noFill/>
          </a:ln>
        </p:spPr>
        <p:txBody>
          <a:bodyPr lIns="91425" tIns="45700" rIns="91425" bIns="45700" anchor="ctr" anchorCtr="0">
            <a:noAutofit/>
          </a:bodyPr>
          <a:lstStyle/>
          <a:p>
            <a:pPr marL="0" marR="0" lvl="0" indent="0" algn="r" rtl="1">
              <a:spcBef>
                <a:spcPts val="0"/>
              </a:spcBef>
              <a:spcAft>
                <a:spcPts val="0"/>
              </a:spcAft>
              <a:buSzPct val="25000"/>
              <a:buNone/>
            </a:pPr>
            <a:fld id="{00000000-1234-1234-1234-123412341234}" type="slidenum">
              <a:rPr lang="x-none" sz="1200" b="1" i="0" u="none" strike="noStrike" cap="none">
                <a:solidFill>
                  <a:srgbClr val="4FB21E"/>
                </a:solidFill>
                <a:latin typeface="Arial"/>
                <a:ea typeface="Arial"/>
                <a:cs typeface="Arial"/>
                <a:sym typeface="Arial"/>
              </a:rPr>
              <a:t>‹#›</a:t>
            </a:fld>
            <a:endParaRPr lang="x-none" sz="1200" b="1" i="0" u="none" strike="noStrike" cap="none">
              <a:solidFill>
                <a:srgbClr val="4FB21E"/>
              </a:solidFill>
              <a:latin typeface="Arial"/>
              <a:ea typeface="Arial"/>
              <a:cs typeface="Arial"/>
              <a:sym typeface="Arial"/>
            </a:endParaRPr>
          </a:p>
        </p:txBody>
      </p:sp>
      <p:pic>
        <p:nvPicPr>
          <p:cNvPr id="10" name="Shape 10"/>
          <p:cNvPicPr preferRelativeResize="0"/>
          <p:nvPr/>
        </p:nvPicPr>
        <p:blipFill rotWithShape="1">
          <a:blip r:embed="rId13">
            <a:alphaModFix/>
          </a:blip>
          <a:srcRect/>
          <a:stretch/>
        </p:blipFill>
        <p:spPr>
          <a:xfrm>
            <a:off x="285750" y="6115050"/>
            <a:ext cx="8572500" cy="171449"/>
          </a:xfrm>
          <a:prstGeom prst="rect">
            <a:avLst/>
          </a:prstGeom>
          <a:noFill/>
          <a:ln>
            <a:noFill/>
          </a:ln>
        </p:spPr>
      </p:pic>
      <p:pic>
        <p:nvPicPr>
          <p:cNvPr id="11" name="Shape 11" descr="\\Ficusdoc\shivuk_k&amp;r$\מיתוג ומסר\חומרים סופיים\logo_afekaHeb_newColor2.jpg"/>
          <p:cNvPicPr preferRelativeResize="0"/>
          <p:nvPr/>
        </p:nvPicPr>
        <p:blipFill rotWithShape="1">
          <a:blip r:embed="rId14">
            <a:alphaModFix/>
          </a:blip>
          <a:srcRect/>
          <a:stretch/>
        </p:blipFill>
        <p:spPr>
          <a:xfrm>
            <a:off x="357187" y="6311900"/>
            <a:ext cx="2443161" cy="47466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2130425"/>
            <a:ext cx="7772400" cy="1470024"/>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en-US" dirty="0" err="1" smtClean="0"/>
              <a:t>DigitalRecipe</a:t>
            </a:r>
            <a:endParaRPr lang="x-none" dirty="0"/>
          </a:p>
        </p:txBody>
      </p:sp>
      <p:sp>
        <p:nvSpPr>
          <p:cNvPr id="76" name="Shape 76"/>
          <p:cNvSpPr txBox="1">
            <a:spLocks noGrp="1"/>
          </p:cNvSpPr>
          <p:nvPr>
            <p:ph type="subTitle" idx="1"/>
          </p:nvPr>
        </p:nvSpPr>
        <p:spPr>
          <a:xfrm>
            <a:off x="1371600" y="3886200"/>
            <a:ext cx="6400799" cy="1752600"/>
          </a:xfrm>
          <a:prstGeom prst="rect">
            <a:avLst/>
          </a:prstGeom>
          <a:noFill/>
          <a:ln>
            <a:noFill/>
          </a:ln>
        </p:spPr>
        <p:txBody>
          <a:bodyPr lIns="91425" tIns="45700" rIns="91425" bIns="45700" anchor="t" anchorCtr="0">
            <a:noAutofit/>
          </a:bodyPr>
          <a:lstStyle/>
          <a:p>
            <a:pPr marL="0" marR="0" lvl="0" indent="0" algn="ctr" rtl="1">
              <a:spcBef>
                <a:spcPts val="0"/>
              </a:spcBef>
              <a:spcAft>
                <a:spcPts val="0"/>
              </a:spcAft>
              <a:buClr>
                <a:srgbClr val="4FB21E"/>
              </a:buClr>
              <a:buSzPct val="25000"/>
              <a:buFont typeface="Noto Sans Symbols"/>
              <a:buNone/>
            </a:pPr>
            <a:r>
              <a:rPr lang="he-IL" dirty="0" smtClean="0"/>
              <a:t>שי זמברובסקי</a:t>
            </a:r>
            <a:endParaRPr lang="x-none" dirty="0"/>
          </a:p>
          <a:p>
            <a:pPr marL="0" marR="0" lvl="0" indent="0" algn="ctr" rtl="1">
              <a:spcBef>
                <a:spcPts val="640"/>
              </a:spcBef>
              <a:spcAft>
                <a:spcPts val="0"/>
              </a:spcAft>
              <a:buClr>
                <a:srgbClr val="4FB21E"/>
              </a:buClr>
              <a:buSzPct val="25000"/>
              <a:buFont typeface="Noto Sans Symbols"/>
              <a:buNone/>
            </a:pPr>
            <a:endParaRPr dirty="0"/>
          </a:p>
          <a:p>
            <a:pPr marL="0" marR="0" lvl="0" indent="0" algn="ctr" rtl="1">
              <a:spcBef>
                <a:spcPts val="640"/>
              </a:spcBef>
              <a:spcAft>
                <a:spcPts val="0"/>
              </a:spcAft>
              <a:buClr>
                <a:srgbClr val="4FB21E"/>
              </a:buClr>
              <a:buSzPct val="25000"/>
              <a:buFont typeface="Noto Sans Symbols"/>
              <a:buNone/>
            </a:pPr>
            <a:r>
              <a:rPr lang="en-US" dirty="0" smtClean="0"/>
              <a:t>14/11/2016</a:t>
            </a:r>
            <a:endParaRPr lang="x-none"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he-IL" sz="2400" b="0" i="0" u="none" strike="noStrike" cap="none" dirty="0" smtClean="0">
                <a:solidFill>
                  <a:srgbClr val="4FB21E"/>
                </a:solidFill>
                <a:sym typeface="Arial"/>
              </a:rPr>
              <a:t>מסכים נוספים – </a:t>
            </a:r>
            <a:br>
              <a:rPr lang="he-IL" sz="2400" b="0" i="0" u="none" strike="noStrike" cap="none" dirty="0" smtClean="0">
                <a:solidFill>
                  <a:srgbClr val="4FB21E"/>
                </a:solidFill>
                <a:sym typeface="Arial"/>
              </a:rPr>
            </a:br>
            <a:r>
              <a:rPr lang="he-IL" sz="2400" dirty="0" smtClean="0"/>
              <a:t>הודעת </a:t>
            </a:r>
            <a:r>
              <a:rPr lang="en-US" sz="2400" dirty="0" smtClean="0"/>
              <a:t>PUSH</a:t>
            </a:r>
            <a:r>
              <a:rPr lang="he-IL" sz="2400" dirty="0" smtClean="0"/>
              <a:t> על יצירת מתכון חדש/ בחירת רכיבים/שמירת מתכון</a:t>
            </a:r>
            <a:endParaRPr lang="x-none" sz="2400" b="0" i="0" u="none" strike="noStrike" cap="none" dirty="0">
              <a:solidFill>
                <a:srgbClr val="4FB21E"/>
              </a:solidFill>
              <a:sym typeface="Aria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263" y="1417637"/>
            <a:ext cx="2524773" cy="473577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417637"/>
            <a:ext cx="2537548" cy="473577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2334" y="1417637"/>
            <a:ext cx="2519343" cy="4735773"/>
          </a:xfrm>
          <a:prstGeom prst="rect">
            <a:avLst/>
          </a:prstGeom>
        </p:spPr>
      </p:pic>
    </p:spTree>
    <p:extLst>
      <p:ext uri="{BB962C8B-B14F-4D97-AF65-F5344CB8AC3E}">
        <p14:creationId xmlns:p14="http://schemas.microsoft.com/office/powerpoint/2010/main" val="18786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אתגרים ושיפורים עתידיים</a:t>
            </a:r>
          </a:p>
        </p:txBody>
      </p:sp>
      <p:sp>
        <p:nvSpPr>
          <p:cNvPr id="137" name="Shape 137"/>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0"/>
              </a:spcBef>
              <a:spcAft>
                <a:spcPts val="0"/>
              </a:spcAft>
              <a:buClr>
                <a:srgbClr val="4FB21E"/>
              </a:buClr>
              <a:buSzPct val="100000"/>
              <a:buFont typeface="Noto Sans Symbols"/>
              <a:buChar char="▪"/>
            </a:pPr>
            <a:r>
              <a:rPr lang="x-none" sz="2400" b="0" i="0" u="none" strike="noStrike" cap="none" dirty="0">
                <a:solidFill>
                  <a:schemeClr val="dk1"/>
                </a:solidFill>
                <a:latin typeface="Arial"/>
                <a:ea typeface="Arial"/>
                <a:cs typeface="Arial"/>
                <a:sym typeface="Arial"/>
              </a:rPr>
              <a:t>אתגרים:</a:t>
            </a:r>
          </a:p>
          <a:p>
            <a:pPr marL="742950" marR="0" lvl="1" indent="-285750" algn="r" rtl="1">
              <a:spcBef>
                <a:spcPts val="400"/>
              </a:spcBef>
              <a:spcAft>
                <a:spcPts val="0"/>
              </a:spcAft>
              <a:buClr>
                <a:srgbClr val="4FB21E"/>
              </a:buClr>
              <a:buSzPct val="100000"/>
              <a:buFont typeface="Arial"/>
              <a:buChar char="•"/>
            </a:pPr>
            <a:r>
              <a:rPr lang="he-IL" sz="2000" b="0" i="0" u="none" strike="noStrike" cap="none" dirty="0" smtClean="0">
                <a:solidFill>
                  <a:schemeClr val="dk1"/>
                </a:solidFill>
                <a:latin typeface="Arial"/>
                <a:ea typeface="Arial"/>
                <a:cs typeface="Arial"/>
                <a:sym typeface="Arial"/>
              </a:rPr>
              <a:t>מעבר לשרת ומאגר נתונים מרוחקים משימוש ב - </a:t>
            </a:r>
            <a:r>
              <a:rPr lang="en-US" sz="2000" b="0" i="0" u="none" strike="noStrike" cap="none" dirty="0" err="1" smtClean="0">
                <a:solidFill>
                  <a:schemeClr val="dk1"/>
                </a:solidFill>
                <a:latin typeface="Arial"/>
                <a:ea typeface="Arial"/>
                <a:cs typeface="Arial"/>
                <a:sym typeface="Arial"/>
              </a:rPr>
              <a:t>sqLite</a:t>
            </a:r>
            <a:r>
              <a:rPr lang="he-IL" sz="2000" b="0" i="0" u="none" strike="noStrike" cap="none" dirty="0" smtClean="0">
                <a:solidFill>
                  <a:schemeClr val="dk1"/>
                </a:solidFill>
                <a:latin typeface="Arial"/>
                <a:ea typeface="Arial"/>
                <a:cs typeface="Arial"/>
                <a:sym typeface="Arial"/>
              </a:rPr>
              <a:t>.</a:t>
            </a:r>
          </a:p>
          <a:p>
            <a:pPr marL="742950" marR="0" lvl="1" indent="-285750" algn="r" rtl="1">
              <a:spcBef>
                <a:spcPts val="400"/>
              </a:spcBef>
              <a:spcAft>
                <a:spcPts val="0"/>
              </a:spcAft>
              <a:buClr>
                <a:srgbClr val="4FB21E"/>
              </a:buClr>
              <a:buSzPct val="100000"/>
              <a:buFont typeface="Arial"/>
              <a:buChar char="•"/>
            </a:pPr>
            <a:r>
              <a:rPr lang="he-IL" sz="2000" b="0" i="0" u="none" strike="noStrike" cap="none" dirty="0" smtClean="0">
                <a:solidFill>
                  <a:schemeClr val="dk1"/>
                </a:solidFill>
                <a:latin typeface="Arial"/>
                <a:ea typeface="Arial"/>
                <a:cs typeface="Arial"/>
                <a:sym typeface="Arial"/>
              </a:rPr>
              <a:t>הפעלת הודעות תכיפה בהוספת מתכון חדש למערכת.</a:t>
            </a:r>
            <a:endParaRPr lang="x-none" sz="2000" b="0" i="0" u="none" strike="noStrike" cap="none" dirty="0">
              <a:solidFill>
                <a:schemeClr val="dk1"/>
              </a:solidFill>
              <a:latin typeface="Arial"/>
              <a:ea typeface="Arial"/>
              <a:cs typeface="Arial"/>
              <a:sym typeface="Arial"/>
            </a:endParaRPr>
          </a:p>
          <a:p>
            <a:pPr marL="457200" marR="0" lvl="1" indent="0" algn="r" rtl="1">
              <a:spcBef>
                <a:spcPts val="400"/>
              </a:spcBef>
              <a:spcAft>
                <a:spcPts val="0"/>
              </a:spcAft>
              <a:buClr>
                <a:srgbClr val="4FB21E"/>
              </a:buClr>
              <a:buSzPct val="25000"/>
              <a:buFont typeface="Arial"/>
              <a:buNone/>
            </a:pPr>
            <a:endParaRPr sz="2000" b="0" i="0" u="none" strike="noStrike" cap="none" dirty="0">
              <a:solidFill>
                <a:schemeClr val="dk1"/>
              </a:solidFill>
              <a:latin typeface="Arial"/>
              <a:ea typeface="Arial"/>
              <a:cs typeface="Arial"/>
              <a:sym typeface="Arial"/>
            </a:endParaRPr>
          </a:p>
          <a:p>
            <a:pPr marL="342900" marR="0" lvl="0" indent="-342900" algn="r" rtl="1">
              <a:spcBef>
                <a:spcPts val="480"/>
              </a:spcBef>
              <a:spcAft>
                <a:spcPts val="0"/>
              </a:spcAft>
              <a:buClr>
                <a:srgbClr val="4FB21E"/>
              </a:buClr>
              <a:buSzPct val="100000"/>
              <a:buFont typeface="Noto Sans Symbols"/>
              <a:buChar char="▪"/>
            </a:pPr>
            <a:r>
              <a:rPr lang="x-none" sz="2400" b="0" i="0" u="none" strike="noStrike" cap="none" dirty="0">
                <a:solidFill>
                  <a:schemeClr val="dk1"/>
                </a:solidFill>
                <a:latin typeface="Arial"/>
                <a:ea typeface="Arial"/>
                <a:cs typeface="Arial"/>
                <a:sym typeface="Arial"/>
              </a:rPr>
              <a:t>שיפורים עתידיים:</a:t>
            </a:r>
          </a:p>
          <a:p>
            <a:pPr marL="514350" marR="0" lvl="0" indent="-514350" algn="r" rtl="1">
              <a:spcBef>
                <a:spcPts val="480"/>
              </a:spcBef>
              <a:spcAft>
                <a:spcPts val="0"/>
              </a:spcAft>
              <a:buClr>
                <a:srgbClr val="4FB21E"/>
              </a:buClr>
              <a:buSzPct val="100000"/>
              <a:buFont typeface="Noto Sans Symbols"/>
              <a:buAutoNum type="arabicPeriod"/>
            </a:pPr>
            <a:r>
              <a:rPr lang="he-IL" sz="2400" b="0" i="0" u="none" strike="noStrike" cap="none" dirty="0" smtClean="0">
                <a:solidFill>
                  <a:schemeClr val="dk1"/>
                </a:solidFill>
                <a:latin typeface="Arial"/>
                <a:ea typeface="Arial"/>
                <a:cs typeface="Arial"/>
                <a:sym typeface="Arial"/>
              </a:rPr>
              <a:t>יצירת אפליקצייה זהה למערכת </a:t>
            </a:r>
            <a:r>
              <a:rPr lang="en-US" sz="2400" b="0" i="0" u="none" strike="noStrike" cap="none" dirty="0" smtClean="0">
                <a:solidFill>
                  <a:schemeClr val="dk1"/>
                </a:solidFill>
                <a:latin typeface="Arial"/>
                <a:ea typeface="Arial"/>
                <a:cs typeface="Arial"/>
                <a:sym typeface="Arial"/>
              </a:rPr>
              <a:t>iOS</a:t>
            </a:r>
            <a:r>
              <a:rPr lang="x-none" sz="2400" b="0" i="0" u="none" strike="noStrike" cap="none" dirty="0" smtClean="0">
                <a:solidFill>
                  <a:schemeClr val="dk1"/>
                </a:solidFill>
                <a:latin typeface="Arial"/>
                <a:ea typeface="Arial"/>
                <a:cs typeface="Arial"/>
                <a:sym typeface="Arial"/>
              </a:rPr>
              <a:t>.</a:t>
            </a:r>
            <a:endParaRPr lang="x-none" sz="2400" b="0" i="0" u="none" strike="noStrike" cap="none" dirty="0">
              <a:solidFill>
                <a:schemeClr val="dk1"/>
              </a:solidFill>
              <a:latin typeface="Arial"/>
              <a:ea typeface="Arial"/>
              <a:cs typeface="Arial"/>
              <a:sym typeface="Arial"/>
            </a:endParaRPr>
          </a:p>
          <a:p>
            <a:pPr marL="514350" marR="0" lvl="0" indent="-514350" algn="r" rtl="1">
              <a:spcBef>
                <a:spcPts val="480"/>
              </a:spcBef>
              <a:spcAft>
                <a:spcPts val="0"/>
              </a:spcAft>
              <a:buClr>
                <a:srgbClr val="4FB21E"/>
              </a:buClr>
              <a:buSzPct val="100000"/>
              <a:buFont typeface="Noto Sans Symbols"/>
              <a:buAutoNum type="arabicPeriod"/>
            </a:pPr>
            <a:r>
              <a:rPr lang="he-IL" sz="2400" b="0" i="0" u="none" strike="noStrike" cap="none" dirty="0" smtClean="0">
                <a:solidFill>
                  <a:schemeClr val="dk1"/>
                </a:solidFill>
                <a:latin typeface="Arial"/>
                <a:ea typeface="Arial"/>
                <a:cs typeface="Arial"/>
                <a:sym typeface="Arial"/>
              </a:rPr>
              <a:t>יצירת מערכת שיתוף מתכונים בין משתמשי האפליקציה.</a:t>
            </a:r>
          </a:p>
          <a:p>
            <a:pPr marL="514350" marR="0" lvl="0" indent="-514350" algn="r" rtl="1">
              <a:spcBef>
                <a:spcPts val="480"/>
              </a:spcBef>
              <a:spcAft>
                <a:spcPts val="0"/>
              </a:spcAft>
              <a:buClr>
                <a:srgbClr val="4FB21E"/>
              </a:buClr>
              <a:buSzPct val="100000"/>
              <a:buFont typeface="Noto Sans Symbols"/>
              <a:buAutoNum type="arabicPeriod"/>
            </a:pPr>
            <a:r>
              <a:rPr lang="he-IL" sz="2400" smtClean="0"/>
              <a:t>יצירת מערכת תגובות למתכונים.</a:t>
            </a:r>
            <a:endParaRPr lang="x-none" sz="2400" b="0" i="0" u="none" strike="noStrike" cap="none" dirty="0">
              <a:solidFill>
                <a:schemeClr val="dk1"/>
              </a:solidFill>
              <a:latin typeface="Arial"/>
              <a:ea typeface="Arial"/>
              <a:cs typeface="Arial"/>
              <a:sym typeface="Arial"/>
            </a:endParaRPr>
          </a:p>
          <a:p>
            <a:pPr marL="0" marR="0" lvl="0" indent="0" algn="r" rtl="1">
              <a:spcBef>
                <a:spcPts val="480"/>
              </a:spcBef>
              <a:spcAft>
                <a:spcPts val="0"/>
              </a:spcAft>
              <a:buClr>
                <a:srgbClr val="4FB21E"/>
              </a:buClr>
              <a:buSzPct val="25000"/>
              <a:buFont typeface="Noto Sans Symbols"/>
              <a:buNone/>
            </a:pPr>
            <a:endParaRPr sz="24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סיכום ומסקנות</a:t>
            </a:r>
          </a:p>
        </p:txBody>
      </p:sp>
      <p:sp>
        <p:nvSpPr>
          <p:cNvPr id="143" name="Shape 143"/>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0"/>
              </a:spcBef>
              <a:spcAft>
                <a:spcPts val="0"/>
              </a:spcAft>
              <a:buClr>
                <a:srgbClr val="4FB21E"/>
              </a:buClr>
              <a:buSzPct val="100000"/>
              <a:buFont typeface="Noto Sans Symbols"/>
              <a:buChar char="▪"/>
            </a:pPr>
            <a:r>
              <a:rPr lang="x-none" sz="2000" b="0" i="0" u="none" strike="noStrike" cap="none">
                <a:solidFill>
                  <a:schemeClr val="dk1"/>
                </a:solidFill>
                <a:latin typeface="Arial"/>
                <a:ea typeface="Arial"/>
                <a:cs typeface="Arial"/>
                <a:sym typeface="Arial"/>
              </a:rPr>
              <a:t>האפליקציה שנוצרה משיגה את המטרות שהוצגו בהגדרת הפרויקט.</a:t>
            </a:r>
          </a:p>
          <a:p>
            <a:pPr marL="342900" marR="0" lvl="0" indent="-342900" algn="r" rtl="1">
              <a:spcBef>
                <a:spcPts val="400"/>
              </a:spcBef>
              <a:spcAft>
                <a:spcPts val="0"/>
              </a:spcAft>
              <a:buClr>
                <a:srgbClr val="4FB21E"/>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a:solidFill>
                  <a:schemeClr val="dk1"/>
                </a:solidFill>
                <a:latin typeface="Arial"/>
                <a:ea typeface="Arial"/>
                <a:cs typeface="Arial"/>
                <a:sym typeface="Arial"/>
              </a:rPr>
              <a:t>תכנון ופיתוח הפרוייקט היווה תהליך מורכב ומאתגר, הפרוייקט דרש פגישות, תכנון , מחקר , פיתוח ועיצוב המוצר הסופי.</a:t>
            </a:r>
          </a:p>
          <a:p>
            <a:pPr marL="342900" marR="0" lvl="0" indent="-342900" algn="r" rtl="1">
              <a:spcBef>
                <a:spcPts val="400"/>
              </a:spcBef>
              <a:spcAft>
                <a:spcPts val="0"/>
              </a:spcAft>
              <a:buClr>
                <a:srgbClr val="4FB21E"/>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a:solidFill>
                  <a:schemeClr val="dk1"/>
                </a:solidFill>
                <a:latin typeface="Arial"/>
                <a:ea typeface="Arial"/>
                <a:cs typeface="Arial"/>
                <a:sym typeface="Arial"/>
              </a:rPr>
              <a:t>הטמעת גוגל אנליטיקס במוצר בעולם המובייל הוא נדרש והכרחי, הכלי מאפשר קבלת מידע על כמות ואיכות השימוש, מידע על אירועי שגיאה וקריסות.</a:t>
            </a:r>
          </a:p>
          <a:p>
            <a:pPr marL="342900" marR="0" lvl="2" indent="-342900" algn="r" rtl="1">
              <a:spcBef>
                <a:spcPts val="400"/>
              </a:spcBef>
              <a:spcAft>
                <a:spcPts val="0"/>
              </a:spcAft>
              <a:buClr>
                <a:srgbClr val="4FB21E"/>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2" indent="-342900" algn="r" rtl="1">
              <a:spcBef>
                <a:spcPts val="400"/>
              </a:spcBef>
              <a:spcAft>
                <a:spcPts val="0"/>
              </a:spcAft>
              <a:buClr>
                <a:srgbClr val="4FB21E"/>
              </a:buClr>
              <a:buSzPct val="100000"/>
              <a:buFont typeface="Noto Sans Symbols"/>
              <a:buChar char="▪"/>
            </a:pPr>
            <a:r>
              <a:rPr lang="x-none" sz="2000" b="0" i="0" u="none" strike="noStrike" cap="none">
                <a:solidFill>
                  <a:schemeClr val="dk1"/>
                </a:solidFill>
                <a:latin typeface="Arial"/>
                <a:ea typeface="Arial"/>
                <a:cs typeface="Arial"/>
                <a:sym typeface="Arial"/>
              </a:rPr>
              <a:t>שימוש בשרת לניהול קוד, GIT/ SVN – הכרחי בפרוייקט גמר בעולם התוכנה.</a:t>
            </a:r>
          </a:p>
          <a:p>
            <a:pPr marL="342900" marR="0" lvl="2" indent="-342900" algn="r" rtl="1">
              <a:spcBef>
                <a:spcPts val="400"/>
              </a:spcBef>
              <a:spcAft>
                <a:spcPts val="0"/>
              </a:spcAft>
              <a:buClr>
                <a:srgbClr val="4FB21E"/>
              </a:buClr>
              <a:buSzPct val="100000"/>
              <a:buFont typeface="Noto Sans Symbols"/>
              <a:buNone/>
            </a:pPr>
            <a:endParaRPr sz="2000" b="0" i="0" u="none" strike="noStrike" cap="none">
              <a:solidFill>
                <a:schemeClr val="dk1"/>
              </a:solidFill>
              <a:latin typeface="Arial"/>
              <a:ea typeface="Arial"/>
              <a:cs typeface="Arial"/>
              <a:sym typeface="Arial"/>
            </a:endParaRPr>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a:solidFill>
                  <a:schemeClr val="dk1"/>
                </a:solidFill>
                <a:latin typeface="Arial"/>
                <a:ea typeface="Arial"/>
                <a:cs typeface="Arial"/>
                <a:sym typeface="Arial"/>
              </a:rPr>
              <a:t>עבודה עם מנחה מקצועי ובעל מוטיבציה תרמה רבות לתכנון וביצוע הפרוייקט גמר.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סיכום ומסקנות – דוח שימוש</a:t>
            </a:r>
            <a:br>
              <a:rPr lang="x-none" sz="4400" b="0" i="0" u="none" strike="noStrike" cap="none">
                <a:solidFill>
                  <a:srgbClr val="4FB21E"/>
                </a:solidFill>
                <a:latin typeface="Arial"/>
                <a:ea typeface="Arial"/>
                <a:cs typeface="Arial"/>
                <a:sym typeface="Arial"/>
              </a:rPr>
            </a:br>
            <a:r>
              <a:rPr lang="x-none" sz="4400" b="0" i="0" u="none" strike="noStrike" cap="none">
                <a:solidFill>
                  <a:srgbClr val="4FB21E"/>
                </a:solidFill>
                <a:latin typeface="Arial"/>
                <a:ea typeface="Arial"/>
                <a:cs typeface="Arial"/>
                <a:sym typeface="Arial"/>
              </a:rPr>
              <a:t>צפיות במסכים</a:t>
            </a:r>
          </a:p>
        </p:txBody>
      </p:sp>
      <p:pic>
        <p:nvPicPr>
          <p:cNvPr id="149" name="Shape 149"/>
          <p:cNvPicPr preferRelativeResize="0"/>
          <p:nvPr/>
        </p:nvPicPr>
        <p:blipFill rotWithShape="1">
          <a:blip r:embed="rId3">
            <a:alphaModFix/>
          </a:blip>
          <a:srcRect/>
          <a:stretch/>
        </p:blipFill>
        <p:spPr>
          <a:xfrm>
            <a:off x="899591" y="1484783"/>
            <a:ext cx="7343775" cy="40147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467543" y="2420888"/>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סיום.</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תקציר מנהלים\מוטיבציה</a:t>
            </a:r>
          </a:p>
        </p:txBody>
      </p:sp>
      <p:sp>
        <p:nvSpPr>
          <p:cNvPr id="82" name="Shape 82"/>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rtl="1">
              <a:spcBef>
                <a:spcPts val="400"/>
              </a:spcBef>
              <a:spcAft>
                <a:spcPts val="0"/>
              </a:spcAft>
              <a:buClr>
                <a:srgbClr val="4FB21E"/>
              </a:buClr>
              <a:buSzPct val="100000"/>
              <a:buFont typeface="Noto Sans Symbols"/>
              <a:buChar char="▪"/>
            </a:pPr>
            <a:r>
              <a:rPr lang="he-IL" sz="2000" dirty="0" smtClean="0"/>
              <a:t>האפליקציה נכתבה בשביל לתת פיתרון ליצירת מתכונים בטכנולוגיית מובייל.</a:t>
            </a:r>
          </a:p>
          <a:p>
            <a:pPr marL="342900" marR="0" lvl="0" indent="-342900" algn="r" rtl="1">
              <a:spcBef>
                <a:spcPts val="400"/>
              </a:spcBef>
              <a:spcAft>
                <a:spcPts val="0"/>
              </a:spcAft>
              <a:buClr>
                <a:srgbClr val="4FB21E"/>
              </a:buClr>
              <a:buSzPct val="100000"/>
              <a:buFont typeface="Noto Sans Symbols"/>
              <a:buChar char="▪"/>
            </a:pPr>
            <a:r>
              <a:rPr lang="he-IL" sz="2000" dirty="0" smtClean="0"/>
              <a:t>מהות האפליקציה הוא יצירת, שמירת ושיתוף מתכונים בסביבת מובייל מותנת רישום מקדים מבוססת אנדרואיד.</a:t>
            </a:r>
          </a:p>
          <a:p>
            <a:pPr marL="342900" marR="0" lvl="0" indent="-342900" algn="r" rtl="1">
              <a:spcBef>
                <a:spcPts val="400"/>
              </a:spcBef>
              <a:spcAft>
                <a:spcPts val="0"/>
              </a:spcAft>
              <a:buClr>
                <a:srgbClr val="4FB21E"/>
              </a:buClr>
              <a:buSzPct val="100000"/>
              <a:buFont typeface="Noto Sans Symbols"/>
              <a:buChar char="▪"/>
            </a:pPr>
            <a:r>
              <a:rPr lang="he-IL" sz="2000" dirty="0" smtClean="0"/>
              <a:t>קהל היעד של האפליקציה הינו כלל משתמשי אנרואיד פרטיים המריצים מכשיר עם </a:t>
            </a:r>
            <a:r>
              <a:rPr lang="en-US" sz="2000" dirty="0" smtClean="0"/>
              <a:t>API</a:t>
            </a:r>
            <a:r>
              <a:rPr lang="he-IL" sz="2000" dirty="0" smtClean="0"/>
              <a:t> מינימלי 17.</a:t>
            </a:r>
          </a:p>
          <a:p>
            <a:pPr marL="342900" marR="0" lvl="0" indent="-342900" algn="r" rtl="1">
              <a:spcBef>
                <a:spcPts val="400"/>
              </a:spcBef>
              <a:spcAft>
                <a:spcPts val="0"/>
              </a:spcAft>
              <a:buClr>
                <a:srgbClr val="4FB21E"/>
              </a:buClr>
              <a:buSzPct val="100000"/>
              <a:buFont typeface="Noto Sans Symbols"/>
              <a:buChar char="▪"/>
            </a:pPr>
            <a:r>
              <a:rPr lang="he-IL" sz="2000" dirty="0" smtClean="0"/>
              <a:t>שימוש האפליקציה מותנה:</a:t>
            </a:r>
          </a:p>
          <a:p>
            <a:pPr lvl="0" indent="-342900">
              <a:spcBef>
                <a:spcPts val="400"/>
              </a:spcBef>
            </a:pPr>
            <a:r>
              <a:rPr lang="he-IL" sz="2000" dirty="0" smtClean="0"/>
              <a:t>כל זכויות </a:t>
            </a:r>
            <a:r>
              <a:rPr lang="he-IL" sz="2000" dirty="0"/>
              <a:t>היוצרים </a:t>
            </a:r>
            <a:r>
              <a:rPr lang="he-IL" sz="2000" dirty="0" smtClean="0"/>
              <a:t>באפליקציה זו </a:t>
            </a:r>
            <a:r>
              <a:rPr lang="he-IL" sz="2000" dirty="0"/>
              <a:t>לרבות התוכנה, בסיס הנתונים, הטקסטים, התיאורים, </a:t>
            </a:r>
            <a:r>
              <a:rPr lang="he-IL" sz="2000" dirty="0" smtClean="0"/>
              <a:t>עיצוב, </a:t>
            </a:r>
            <a:r>
              <a:rPr lang="he-IL" sz="2000" dirty="0"/>
              <a:t>הקבצים הגרפיים, התמונות, וכל חומר אחר הכלולים בו, אם לא נאמר מפורשות אחרת, שמורים </a:t>
            </a:r>
            <a:r>
              <a:rPr lang="he-IL" sz="2000" dirty="0" smtClean="0"/>
              <a:t>למפתי</a:t>
            </a:r>
            <a:r>
              <a:rPr lang="he-IL" sz="2000" dirty="0"/>
              <a:t> בלבד. אין להפיץ, לשכפל, להעתיק, למכור, לשדר, לפרסם, או לעשות כל שימוש מסחרי כלשהו בכל או בחלק מתכניו של האתר, כולל מוצרים, תמונות, גרפיקה, תיאורים, עיצוב וכל דבר אחר המוצג באתר, אלא אם ניתנה רשות כתובה וחתומה לכך בכתב ומראש ע''י </a:t>
            </a:r>
            <a:r>
              <a:rPr lang="he-IL" sz="2000" dirty="0" smtClean="0"/>
              <a:t>המפתח.</a:t>
            </a:r>
            <a:endParaRPr lang="en-US" sz="2000" dirty="0" smtClean="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מטרות</a:t>
            </a:r>
          </a:p>
        </p:txBody>
      </p:sp>
      <p:sp>
        <p:nvSpPr>
          <p:cNvPr id="88" name="Shape 88"/>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משתמש יוכל להירשם למערכת במידה ושם המשתמש פנוי.</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יצירת מתכונים בסביבת מובייל עם רשימת רכיבים מותאמים מראש בהתניית חיבור המשתמש למערכת.</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b="0" i="0" u="none" strike="noStrike" cap="none" dirty="0" smtClean="0">
                <a:solidFill>
                  <a:schemeClr val="dk1"/>
                </a:solidFill>
                <a:latin typeface="Arial"/>
                <a:ea typeface="Arial"/>
                <a:cs typeface="Arial"/>
                <a:sym typeface="Arial"/>
              </a:rPr>
              <a:t>שיתוף מתכונים בכלל הטכנולוגיות המותקנות במכשיר.</a:t>
            </a: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dirty="0" smtClean="0"/>
              <a:t>דירוג מתכונים של משתמשים אחרים.</a:t>
            </a:r>
            <a:endParaRPr lang="he-IL" sz="2400" b="0" i="0" u="none" strike="noStrike" cap="none" dirty="0" smtClean="0">
              <a:solidFill>
                <a:schemeClr val="dk1"/>
              </a:solidFill>
              <a:latin typeface="Arial"/>
              <a:ea typeface="Arial"/>
              <a:cs typeface="Arial"/>
              <a:sym typeface="Arial"/>
            </a:endParaRPr>
          </a:p>
          <a:p>
            <a:pPr marL="596646" marR="0" lvl="0" indent="-520446" algn="r" rtl="1">
              <a:lnSpc>
                <a:spcPct val="150000"/>
              </a:lnSpc>
              <a:spcBef>
                <a:spcPts val="0"/>
              </a:spcBef>
              <a:spcAft>
                <a:spcPts val="0"/>
              </a:spcAft>
              <a:buClr>
                <a:srgbClr val="4FB21E"/>
              </a:buClr>
              <a:buSzPct val="100000"/>
              <a:buFont typeface="Arial"/>
              <a:buAutoNum type="arabicPeriod"/>
            </a:pPr>
            <a:r>
              <a:rPr lang="he-IL" sz="2400" dirty="0" smtClean="0"/>
              <a:t>קבלת 10 המתכונים המדורגים ביותר.</a:t>
            </a:r>
          </a:p>
          <a:p>
            <a:pPr marL="596646" indent="-520446">
              <a:lnSpc>
                <a:spcPct val="150000"/>
              </a:lnSpc>
              <a:spcBef>
                <a:spcPts val="0"/>
              </a:spcBef>
              <a:buFont typeface="Arial"/>
              <a:buAutoNum type="arabicPeriod"/>
            </a:pPr>
            <a:r>
              <a:rPr lang="x-none" sz="2400" dirty="0"/>
              <a:t>המערכת תאפשר שליחת הודעות Push Notification </a:t>
            </a:r>
            <a:r>
              <a:rPr lang="he-IL" sz="2400" dirty="0" smtClean="0"/>
              <a:t> </a:t>
            </a:r>
            <a:r>
              <a:rPr lang="x-none" sz="2400" dirty="0" smtClean="0"/>
              <a:t>כאשר </a:t>
            </a:r>
            <a:r>
              <a:rPr lang="he-IL" sz="2400" dirty="0" smtClean="0"/>
              <a:t>משתמש אחר (</a:t>
            </a:r>
            <a:r>
              <a:rPr lang="he-IL" sz="2400" dirty="0"/>
              <a:t>לא המשתמש המחובר) </a:t>
            </a:r>
            <a:r>
              <a:rPr lang="he-IL" sz="2400" dirty="0" smtClean="0"/>
              <a:t>יצר מתכון</a:t>
            </a:r>
            <a:r>
              <a:rPr lang="x-none" sz="2400" dirty="0" smtClean="0"/>
              <a:t>.</a:t>
            </a:r>
            <a:endParaRPr lang="x-none" sz="2400" dirty="0"/>
          </a:p>
          <a:p>
            <a:pPr marL="596646" marR="0" lvl="0" indent="-520446" algn="r" rtl="1">
              <a:lnSpc>
                <a:spcPct val="150000"/>
              </a:lnSpc>
              <a:spcBef>
                <a:spcPts val="0"/>
              </a:spcBef>
              <a:spcAft>
                <a:spcPts val="0"/>
              </a:spcAft>
              <a:buClr>
                <a:srgbClr val="4FB21E"/>
              </a:buClr>
              <a:buSzPct val="100000"/>
              <a:buFont typeface="Arial"/>
              <a:buAutoNum type="arabicPeriod"/>
            </a:pPr>
            <a:endParaRPr lang="he-IL" sz="2400" b="0" i="0" u="none" strike="noStrike" cap="none" dirty="0" smtClean="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מצב קיים ומתחרים</a:t>
            </a:r>
          </a:p>
        </p:txBody>
      </p:sp>
      <p:sp>
        <p:nvSpPr>
          <p:cNvPr id="94" name="Shape 94"/>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0" marR="0" lvl="0" indent="0" algn="r" rtl="1">
              <a:spcBef>
                <a:spcPts val="480"/>
              </a:spcBef>
              <a:spcAft>
                <a:spcPts val="0"/>
              </a:spcAft>
              <a:buClr>
                <a:srgbClr val="4FB21E"/>
              </a:buClr>
              <a:buSzPct val="25000"/>
              <a:buFont typeface="Noto Sans Symbols"/>
              <a:buNone/>
            </a:pPr>
            <a:r>
              <a:rPr lang="x-none" sz="2400"/>
              <a:t>האם קיימות אפליקציות קיימות כמו האפליקציה שמפותחת, להביא דוגמאות קיימות ותצלומי מסך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עיקרי הדרישות</a:t>
            </a:r>
          </a:p>
        </p:txBody>
      </p:sp>
      <p:sp>
        <p:nvSpPr>
          <p:cNvPr id="100" name="Shape 100"/>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lvl="0" indent="-342900">
              <a:spcBef>
                <a:spcPts val="0"/>
              </a:spcBef>
            </a:pPr>
            <a:r>
              <a:rPr lang="he-IL" sz="2000" dirty="0" smtClean="0"/>
              <a:t>בניית אפליקציית למערכת הפעלה אנדרואיד שתתמשק ל-מאגר נתונים מרוחק </a:t>
            </a:r>
            <a:r>
              <a:rPr lang="he-IL" sz="2000" smtClean="0"/>
              <a:t>בעזרת שרת – נדרש חיבור אינטרנט.</a:t>
            </a:r>
            <a:endParaRPr lang="he-IL" sz="2000" dirty="0"/>
          </a:p>
          <a:p>
            <a:pPr marL="342900" marR="0" lvl="0" indent="-342900" algn="r" rtl="1">
              <a:spcBef>
                <a:spcPts val="0"/>
              </a:spcBef>
              <a:spcAft>
                <a:spcPts val="0"/>
              </a:spcAft>
              <a:buClr>
                <a:srgbClr val="4FB21E"/>
              </a:buClr>
              <a:buSzPct val="100000"/>
              <a:buFont typeface="Noto Sans Symbols"/>
              <a:buChar char="▪"/>
            </a:pPr>
            <a:endParaRPr sz="2000" b="0" i="0" u="none" strike="noStrike" cap="none" dirty="0">
              <a:solidFill>
                <a:schemeClr val="dk1"/>
              </a:solidFill>
              <a:latin typeface="Arial"/>
              <a:ea typeface="Arial"/>
              <a:cs typeface="Arial"/>
              <a:sym typeface="Arial"/>
            </a:endParaRPr>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dirty="0">
                <a:solidFill>
                  <a:schemeClr val="dk1"/>
                </a:solidFill>
                <a:latin typeface="Arial"/>
                <a:ea typeface="Arial"/>
                <a:cs typeface="Arial"/>
                <a:sym typeface="Arial"/>
              </a:rPr>
              <a:t>האפליקציה </a:t>
            </a:r>
            <a:r>
              <a:rPr lang="he-IL" sz="2000" b="0" i="0" u="none" strike="noStrike" cap="none" dirty="0" smtClean="0">
                <a:solidFill>
                  <a:schemeClr val="dk1"/>
                </a:solidFill>
                <a:latin typeface="Arial"/>
                <a:ea typeface="Arial"/>
                <a:cs typeface="Arial"/>
                <a:sym typeface="Arial"/>
              </a:rPr>
              <a:t>תשמור את המשתמש המחובר גם בכיבוי האפליקציה\המכשיר הסלולרי.</a:t>
            </a:r>
            <a:endParaRPr lang="he-IL" sz="2000" dirty="0" smtClean="0"/>
          </a:p>
          <a:p>
            <a:pPr marL="342900" marR="0" lvl="0" indent="-342900" algn="r" rtl="1">
              <a:spcBef>
                <a:spcPts val="400"/>
              </a:spcBef>
              <a:spcAft>
                <a:spcPts val="0"/>
              </a:spcAft>
              <a:buClr>
                <a:srgbClr val="4FB21E"/>
              </a:buClr>
              <a:buSzPct val="100000"/>
              <a:buFont typeface="Noto Sans Symbols"/>
              <a:buChar char="▪"/>
            </a:pPr>
            <a:endParaRPr lang="en-US" sz="2000" dirty="0" smtClean="0"/>
          </a:p>
          <a:p>
            <a:pPr marL="342900" marR="0" lvl="0" indent="-342900" algn="r" rtl="1">
              <a:spcBef>
                <a:spcPts val="400"/>
              </a:spcBef>
              <a:spcAft>
                <a:spcPts val="0"/>
              </a:spcAft>
              <a:buClr>
                <a:srgbClr val="4FB21E"/>
              </a:buClr>
              <a:buSzPct val="100000"/>
              <a:buFont typeface="Noto Sans Symbols"/>
              <a:buChar char="▪"/>
            </a:pPr>
            <a:r>
              <a:rPr lang="x-none" sz="2000" b="0" i="0" u="none" strike="noStrike" cap="none" dirty="0" smtClean="0">
                <a:solidFill>
                  <a:schemeClr val="dk1"/>
                </a:solidFill>
                <a:latin typeface="Arial"/>
                <a:ea typeface="Arial"/>
                <a:cs typeface="Arial"/>
                <a:sym typeface="Arial"/>
              </a:rPr>
              <a:t>המערכת </a:t>
            </a:r>
            <a:r>
              <a:rPr lang="x-none" sz="2000" b="0" i="0" u="none" strike="noStrike" cap="none" dirty="0">
                <a:solidFill>
                  <a:schemeClr val="dk1"/>
                </a:solidFill>
                <a:latin typeface="Arial"/>
                <a:ea typeface="Arial"/>
                <a:cs typeface="Arial"/>
                <a:sym typeface="Arial"/>
              </a:rPr>
              <a:t>מיועדת לשימוש במכשירים סלולרים </a:t>
            </a:r>
            <a:r>
              <a:rPr lang="he-IL" sz="2000" b="0" i="0" u="none" strike="noStrike" cap="none" dirty="0" smtClean="0">
                <a:solidFill>
                  <a:schemeClr val="dk1"/>
                </a:solidFill>
                <a:latin typeface="Arial"/>
                <a:ea typeface="Arial"/>
                <a:cs typeface="Arial"/>
                <a:sym typeface="Arial"/>
              </a:rPr>
              <a:t>בעלי מערכת הפעלה אנדרואיד גרסא 4.2 ומעלה</a:t>
            </a:r>
            <a:r>
              <a:rPr lang="x-none" sz="2000" b="0" i="0" u="none" strike="noStrike" cap="none" dirty="0" smtClean="0">
                <a:solidFill>
                  <a:schemeClr val="dk1"/>
                </a:solidFill>
                <a:latin typeface="Arial"/>
                <a:ea typeface="Arial"/>
                <a:cs typeface="Arial"/>
                <a:sym typeface="Arial"/>
              </a:rPr>
              <a:t>.</a:t>
            </a:r>
            <a:endParaRPr lang="x-none" sz="2000" b="0" i="0" u="none" strike="noStrike" cap="none" dirty="0">
              <a:solidFill>
                <a:schemeClr val="dk1"/>
              </a:solidFill>
              <a:latin typeface="Arial"/>
              <a:ea typeface="Arial"/>
              <a:cs typeface="Arial"/>
              <a:sym typeface="Arial"/>
            </a:endParaRPr>
          </a:p>
          <a:p>
            <a:pPr marL="342900" marR="0" lvl="1" indent="-342900" algn="r" rtl="1">
              <a:spcBef>
                <a:spcPts val="400"/>
              </a:spcBef>
              <a:spcAft>
                <a:spcPts val="0"/>
              </a:spcAft>
              <a:buClr>
                <a:srgbClr val="4FB21E"/>
              </a:buClr>
              <a:buSzPct val="100000"/>
              <a:buFont typeface="Noto Sans Symbols"/>
              <a:buNone/>
            </a:pPr>
            <a:endParaRPr sz="2000" b="0" i="0" u="none" strike="noStrike" cap="none" dirty="0">
              <a:solidFill>
                <a:schemeClr val="dk1"/>
              </a:solidFill>
              <a:latin typeface="Arial"/>
              <a:ea typeface="Arial"/>
              <a:cs typeface="Arial"/>
              <a:sym typeface="Arial"/>
            </a:endParaRPr>
          </a:p>
          <a:p>
            <a:pPr marL="342900" marR="0" lvl="1" indent="-342900" algn="r" rtl="1">
              <a:spcBef>
                <a:spcPts val="400"/>
              </a:spcBef>
              <a:spcAft>
                <a:spcPts val="0"/>
              </a:spcAft>
              <a:buClr>
                <a:srgbClr val="4FB21E"/>
              </a:buClr>
              <a:buSzPct val="100000"/>
              <a:buFont typeface="Noto Sans Symbols"/>
              <a:buChar char="▪"/>
            </a:pPr>
            <a:r>
              <a:rPr lang="x-none" sz="2000" b="0" i="0" u="none" strike="noStrike" cap="none" dirty="0">
                <a:solidFill>
                  <a:schemeClr val="dk1"/>
                </a:solidFill>
                <a:latin typeface="Arial"/>
                <a:ea typeface="Arial"/>
                <a:cs typeface="Arial"/>
                <a:sym typeface="Arial"/>
              </a:rPr>
              <a:t>שרת האפליקציה </a:t>
            </a:r>
            <a:r>
              <a:rPr lang="x-none" sz="2000" b="0" i="0" u="none" strike="noStrike" cap="none" dirty="0" smtClean="0">
                <a:solidFill>
                  <a:schemeClr val="dk1"/>
                </a:solidFill>
                <a:latin typeface="Arial"/>
                <a:ea typeface="Arial"/>
                <a:cs typeface="Arial"/>
                <a:sym typeface="Arial"/>
              </a:rPr>
              <a:t>בצורה מודלורית כך שתתאפשר שינוי מקור מידע, מסד נתונים בצורה קל</a:t>
            </a:r>
            <a:r>
              <a:rPr lang="he-IL" sz="2000" b="0" i="0" u="none" strike="noStrike" cap="none" dirty="0" smtClean="0">
                <a:solidFill>
                  <a:schemeClr val="dk1"/>
                </a:solidFill>
                <a:latin typeface="Arial"/>
                <a:ea typeface="Arial"/>
                <a:cs typeface="Arial"/>
                <a:sym typeface="Arial"/>
              </a:rPr>
              <a:t>ה.</a:t>
            </a:r>
            <a:endParaRPr lang="x-none" sz="20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4400" b="0" i="0" u="none" strike="noStrike" cap="none">
                <a:solidFill>
                  <a:srgbClr val="4FB21E"/>
                </a:solidFill>
                <a:latin typeface="Arial"/>
                <a:ea typeface="Arial"/>
                <a:cs typeface="Arial"/>
                <a:sym typeface="Arial"/>
              </a:rPr>
              <a:t>מבט כולל על הפתרון</a:t>
            </a:r>
          </a:p>
        </p:txBody>
      </p:sp>
      <p:sp>
        <p:nvSpPr>
          <p:cNvPr id="106" name="Shape 106"/>
          <p:cNvSpPr txBox="1">
            <a:spLocks noGrp="1"/>
          </p:cNvSpPr>
          <p:nvPr>
            <p:ph type="body" idx="1"/>
          </p:nvPr>
        </p:nvSpPr>
        <p:spPr>
          <a:xfrm>
            <a:off x="457200" y="1600200"/>
            <a:ext cx="8329612" cy="4525963"/>
          </a:xfrm>
          <a:prstGeom prst="rect">
            <a:avLst/>
          </a:prstGeom>
          <a:noFill/>
          <a:ln>
            <a:noFill/>
          </a:ln>
        </p:spPr>
        <p:txBody>
          <a:bodyPr lIns="91425" tIns="45700" rIns="91425" bIns="45700" anchor="t" anchorCtr="0">
            <a:noAutofit/>
          </a:bodyPr>
          <a:lstStyle/>
          <a:p>
            <a:pPr marL="342900" marR="0" lvl="0" indent="-342900" algn="r">
              <a:spcBef>
                <a:spcPts val="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פיתוח אפליקצית אנדרואיד מבוססת </a:t>
            </a:r>
            <a:r>
              <a:rPr lang="en-US" sz="2400" b="0" i="0" u="none" strike="noStrike" cap="none" dirty="0" smtClean="0">
                <a:solidFill>
                  <a:schemeClr val="dk1"/>
                </a:solidFill>
                <a:latin typeface="Arial"/>
                <a:ea typeface="Arial"/>
                <a:cs typeface="Arial"/>
                <a:sym typeface="Arial"/>
              </a:rPr>
              <a:t>.</a:t>
            </a:r>
            <a:r>
              <a:rPr lang="en-US" sz="2400" dirty="0" smtClean="0"/>
              <a:t>REST API</a:t>
            </a:r>
            <a:endParaRPr lang="en-US" sz="2400" dirty="0"/>
          </a:p>
          <a:p>
            <a:pPr marL="342900" marR="0" lvl="0" indent="-342900" algn="r">
              <a:spcBef>
                <a:spcPts val="0"/>
              </a:spcBef>
              <a:spcAft>
                <a:spcPts val="0"/>
              </a:spcAft>
              <a:buClr>
                <a:srgbClr val="4FB21E"/>
              </a:buClr>
              <a:buSzPct val="100000"/>
              <a:buFont typeface="Noto Sans Symbols"/>
              <a:buChar char="▪"/>
            </a:pPr>
            <a:endParaRPr lang="en-US" sz="2400" b="0" i="0" u="none" strike="noStrike" cap="none" dirty="0" smtClean="0">
              <a:solidFill>
                <a:schemeClr val="dk1"/>
              </a:solidFill>
              <a:latin typeface="Arial"/>
              <a:ea typeface="Arial"/>
              <a:cs typeface="Arial"/>
              <a:sym typeface="Arial"/>
            </a:endParaRPr>
          </a:p>
          <a:p>
            <a:pPr indent="-342900">
              <a:spcBef>
                <a:spcPts val="0"/>
              </a:spcBef>
            </a:pPr>
            <a:r>
              <a:rPr lang="he-IL" sz="2400" dirty="0"/>
              <a:t>האפליקציה מתחבר בעזרת </a:t>
            </a:r>
            <a:r>
              <a:rPr lang="he-IL" sz="2400" dirty="0" smtClean="0"/>
              <a:t>קיראות</a:t>
            </a:r>
            <a:r>
              <a:rPr lang="en-US" sz="2400" dirty="0" smtClean="0"/>
              <a:t> </a:t>
            </a:r>
            <a:r>
              <a:rPr lang="en-US" sz="2400" dirty="0"/>
              <a:t>REST </a:t>
            </a:r>
            <a:r>
              <a:rPr lang="he-IL" sz="2400" dirty="0"/>
              <a:t>לשרת </a:t>
            </a:r>
            <a:r>
              <a:rPr lang="he-IL" sz="2400" dirty="0" smtClean="0"/>
              <a:t>המרכזי.</a:t>
            </a:r>
          </a:p>
          <a:p>
            <a:pPr indent="-342900">
              <a:spcBef>
                <a:spcPts val="0"/>
              </a:spcBef>
            </a:pPr>
            <a:endParaRPr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השרת מבוסס </a:t>
            </a:r>
            <a:r>
              <a:rPr lang="en-US" sz="2400" b="0" i="0" u="none" strike="noStrike" cap="none" dirty="0" smtClean="0">
                <a:solidFill>
                  <a:schemeClr val="dk1"/>
                </a:solidFill>
                <a:latin typeface="Arial"/>
                <a:ea typeface="Arial"/>
                <a:cs typeface="Arial"/>
                <a:sym typeface="Arial"/>
              </a:rPr>
              <a:t>PHP</a:t>
            </a:r>
            <a:r>
              <a:rPr lang="he-IL" sz="2400" b="0" i="0" u="none" strike="noStrike" cap="none" dirty="0" smtClean="0">
                <a:solidFill>
                  <a:schemeClr val="dk1"/>
                </a:solidFill>
                <a:latin typeface="Arial"/>
                <a:ea typeface="Arial"/>
                <a:cs typeface="Arial"/>
                <a:sym typeface="Arial"/>
              </a:rPr>
              <a:t> מכיל את פיענוח הנתונים ושליפתם מה – </a:t>
            </a:r>
            <a:r>
              <a:rPr lang="en-US" sz="2400" b="0" i="0" u="none" strike="noStrike" cap="none" dirty="0" smtClean="0">
                <a:solidFill>
                  <a:schemeClr val="dk1"/>
                </a:solidFill>
                <a:latin typeface="Arial"/>
                <a:ea typeface="Arial"/>
                <a:cs typeface="Arial"/>
                <a:sym typeface="Arial"/>
              </a:rPr>
              <a:t>Data base</a:t>
            </a:r>
            <a:r>
              <a:rPr lang="he-IL" sz="2400" b="0" i="0" u="none" strike="noStrike" cap="none" dirty="0" smtClean="0">
                <a:solidFill>
                  <a:schemeClr val="dk1"/>
                </a:solidFill>
                <a:latin typeface="Arial"/>
                <a:ea typeface="Arial"/>
                <a:cs typeface="Arial"/>
                <a:sym typeface="Arial"/>
              </a:rPr>
              <a:t>.</a:t>
            </a:r>
          </a:p>
          <a:p>
            <a:pPr marL="342900" marR="0" lvl="0" indent="-342900" algn="r">
              <a:spcBef>
                <a:spcPts val="480"/>
              </a:spcBef>
              <a:spcAft>
                <a:spcPts val="0"/>
              </a:spcAft>
              <a:buClr>
                <a:srgbClr val="4FB21E"/>
              </a:buClr>
              <a:buSzPct val="100000"/>
              <a:buFont typeface="Noto Sans Symbols"/>
              <a:buChar char="▪"/>
            </a:pPr>
            <a:endParaRPr lang="he-IL"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מאגר הנתונים מבוסס </a:t>
            </a:r>
            <a:r>
              <a:rPr lang="en-US" sz="2400" b="0" i="0" u="none" strike="noStrike" cap="none" dirty="0" smtClean="0">
                <a:solidFill>
                  <a:schemeClr val="dk1"/>
                </a:solidFill>
                <a:latin typeface="Arial"/>
                <a:ea typeface="Arial"/>
                <a:cs typeface="Arial"/>
                <a:sym typeface="Arial"/>
              </a:rPr>
              <a:t>MySQL</a:t>
            </a:r>
            <a:r>
              <a:rPr lang="he-IL" sz="2400" b="0" i="0" u="none" strike="noStrike" cap="none" dirty="0" smtClean="0">
                <a:solidFill>
                  <a:schemeClr val="dk1"/>
                </a:solidFill>
                <a:latin typeface="Arial"/>
                <a:ea typeface="Arial"/>
                <a:cs typeface="Arial"/>
                <a:sym typeface="Arial"/>
              </a:rPr>
              <a:t> מכיל את כלל הטבלאות ולא תלוי בשרת כזה או אחר.</a:t>
            </a:r>
          </a:p>
          <a:p>
            <a:pPr marL="342900" marR="0" lvl="0" indent="-342900" algn="r">
              <a:spcBef>
                <a:spcPts val="480"/>
              </a:spcBef>
              <a:spcAft>
                <a:spcPts val="0"/>
              </a:spcAft>
              <a:buClr>
                <a:srgbClr val="4FB21E"/>
              </a:buClr>
              <a:buSzPct val="100000"/>
              <a:buFont typeface="Noto Sans Symbols"/>
              <a:buChar char="▪"/>
            </a:pPr>
            <a:endParaRPr lang="he-IL" sz="2400" dirty="0"/>
          </a:p>
          <a:p>
            <a:pPr marL="342900" marR="0" lvl="0" indent="-342900" algn="r">
              <a:spcBef>
                <a:spcPts val="480"/>
              </a:spcBef>
              <a:spcAft>
                <a:spcPts val="0"/>
              </a:spcAft>
              <a:buClr>
                <a:srgbClr val="4FB21E"/>
              </a:buClr>
              <a:buSzPct val="100000"/>
              <a:buFont typeface="Noto Sans Symbols"/>
              <a:buChar char="▪"/>
            </a:pPr>
            <a:r>
              <a:rPr lang="he-IL" sz="2400" b="0" i="0" u="none" strike="noStrike" cap="none" dirty="0" smtClean="0">
                <a:solidFill>
                  <a:schemeClr val="dk1"/>
                </a:solidFill>
                <a:latin typeface="Arial"/>
                <a:ea typeface="Arial"/>
                <a:cs typeface="Arial"/>
                <a:sym typeface="Arial"/>
              </a:rPr>
              <a:t>שמירת המשתמש המחובר למערכת בעזרת מאגר נתונים </a:t>
            </a:r>
            <a:r>
              <a:rPr lang="en-US" sz="2400" b="0" i="0" u="none" strike="noStrike" cap="none" dirty="0" smtClean="0">
                <a:solidFill>
                  <a:schemeClr val="dk1"/>
                </a:solidFill>
                <a:latin typeface="Arial"/>
                <a:ea typeface="Arial"/>
                <a:cs typeface="Arial"/>
                <a:sym typeface="Arial"/>
              </a:rPr>
              <a:t>.</a:t>
            </a:r>
            <a:r>
              <a:rPr lang="en-US" sz="2400" b="0" i="0" u="none" strike="noStrike" cap="none" dirty="0" err="1" smtClean="0">
                <a:solidFill>
                  <a:schemeClr val="dk1"/>
                </a:solidFill>
                <a:latin typeface="Arial"/>
                <a:ea typeface="Arial"/>
                <a:cs typeface="Arial"/>
                <a:sym typeface="Arial"/>
              </a:rPr>
              <a:t>sqLite</a:t>
            </a:r>
            <a:endParaRPr lang="x-none" sz="24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a:t>מסכי האפליקציה</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3335" y="1317006"/>
            <a:ext cx="2460412" cy="460611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831" y="1317009"/>
            <a:ext cx="2439377" cy="460611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2912" y="1317006"/>
            <a:ext cx="2428421" cy="4606119"/>
          </a:xfrm>
          <a:prstGeom prst="rect">
            <a:avLst/>
          </a:prstGeom>
        </p:spPr>
      </p:pic>
    </p:spTree>
    <p:extLst>
      <p:ext uri="{BB962C8B-B14F-4D97-AF65-F5344CB8AC3E}">
        <p14:creationId xmlns:p14="http://schemas.microsoft.com/office/powerpoint/2010/main" val="229460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x-none" sz="2000" b="0" i="0" u="none" strike="noStrike" cap="none" dirty="0">
                <a:solidFill>
                  <a:srgbClr val="4FB21E"/>
                </a:solidFill>
                <a:latin typeface="Arial"/>
                <a:ea typeface="Arial"/>
                <a:cs typeface="Arial"/>
                <a:sym typeface="Arial"/>
              </a:rPr>
              <a:t>מסך </a:t>
            </a:r>
            <a:r>
              <a:rPr lang="he-IL" sz="2000" b="0" i="0" u="none" strike="noStrike" cap="none" dirty="0" smtClean="0">
                <a:solidFill>
                  <a:srgbClr val="4FB21E"/>
                </a:solidFill>
                <a:latin typeface="Arial"/>
                <a:ea typeface="Arial"/>
                <a:cs typeface="Arial"/>
                <a:sym typeface="Arial"/>
              </a:rPr>
              <a:t>המדורגים ביותר</a:t>
            </a:r>
            <a:r>
              <a:rPr lang="x-none" sz="2000" b="0" i="0" u="none" strike="noStrike" cap="none" dirty="0" smtClean="0">
                <a:solidFill>
                  <a:srgbClr val="4FB21E"/>
                </a:solidFill>
                <a:latin typeface="Arial"/>
                <a:ea typeface="Arial"/>
                <a:cs typeface="Arial"/>
                <a:sym typeface="Arial"/>
              </a:rPr>
              <a:t>/ </a:t>
            </a:r>
            <a:r>
              <a:rPr lang="he-IL" sz="2000" b="0" i="0" u="none" strike="noStrike" cap="none" dirty="0" smtClean="0">
                <a:solidFill>
                  <a:srgbClr val="4FB21E"/>
                </a:solidFill>
                <a:latin typeface="Arial"/>
                <a:ea typeface="Arial"/>
                <a:cs typeface="Arial"/>
                <a:sym typeface="Arial"/>
              </a:rPr>
              <a:t>מתכונים של המשתמש</a:t>
            </a:r>
            <a:r>
              <a:rPr lang="x-none" sz="2000" b="0" i="0" u="none" strike="noStrike" cap="none" dirty="0" smtClean="0">
                <a:solidFill>
                  <a:srgbClr val="4FB21E"/>
                </a:solidFill>
                <a:latin typeface="Arial"/>
                <a:ea typeface="Arial"/>
                <a:cs typeface="Arial"/>
                <a:sym typeface="Arial"/>
              </a:rPr>
              <a:t>/ </a:t>
            </a:r>
            <a:r>
              <a:rPr lang="he-IL" sz="2000" b="0" i="0" u="none" strike="noStrike" cap="none" dirty="0" smtClean="0">
                <a:solidFill>
                  <a:srgbClr val="4FB21E"/>
                </a:solidFill>
                <a:latin typeface="Arial"/>
                <a:ea typeface="Arial"/>
                <a:cs typeface="Arial"/>
                <a:sym typeface="Arial"/>
              </a:rPr>
              <a:t>מתכונים של משתמשים אחרים</a:t>
            </a:r>
            <a:endParaRPr lang="x-none" sz="2000" b="0" i="0" u="none" strike="noStrike" cap="none" dirty="0">
              <a:solidFill>
                <a:srgbClr val="4FB21E"/>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9343" y="1187355"/>
            <a:ext cx="2468165" cy="471530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737" y="1187355"/>
            <a:ext cx="2537316" cy="4715301"/>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7260" y="1187355"/>
            <a:ext cx="2508452" cy="4715301"/>
          </a:xfrm>
          <a:prstGeom prst="rect">
            <a:avLst/>
          </a:prstGeom>
        </p:spPr>
      </p:pic>
    </p:spTree>
    <p:extLst>
      <p:ext uri="{BB962C8B-B14F-4D97-AF65-F5344CB8AC3E}">
        <p14:creationId xmlns:p14="http://schemas.microsoft.com/office/powerpoint/2010/main" val="83843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457200" y="274637"/>
            <a:ext cx="8329612" cy="1143000"/>
          </a:xfrm>
          <a:prstGeom prst="rect">
            <a:avLst/>
          </a:prstGeom>
          <a:noFill/>
          <a:ln>
            <a:noFill/>
          </a:ln>
        </p:spPr>
        <p:txBody>
          <a:bodyPr lIns="91425" tIns="45700" rIns="91425" bIns="45700" anchor="ctr" anchorCtr="0">
            <a:noAutofit/>
          </a:bodyPr>
          <a:lstStyle/>
          <a:p>
            <a:pPr marL="0" marR="0" lvl="0" indent="0" algn="ctr" rtl="1">
              <a:spcBef>
                <a:spcPts val="0"/>
              </a:spcBef>
              <a:spcAft>
                <a:spcPts val="0"/>
              </a:spcAft>
              <a:buSzPct val="25000"/>
              <a:buNone/>
            </a:pPr>
            <a:r>
              <a:rPr lang="he-IL" sz="2400" b="0" i="0" u="none" strike="noStrike" cap="none" dirty="0" smtClean="0">
                <a:solidFill>
                  <a:srgbClr val="4FB21E"/>
                </a:solidFill>
                <a:sym typeface="Arial"/>
              </a:rPr>
              <a:t>מסכים נוספים – </a:t>
            </a:r>
            <a:br>
              <a:rPr lang="he-IL" sz="2400" b="0" i="0" u="none" strike="noStrike" cap="none" dirty="0" smtClean="0">
                <a:solidFill>
                  <a:srgbClr val="4FB21E"/>
                </a:solidFill>
                <a:sym typeface="Arial"/>
              </a:rPr>
            </a:br>
            <a:r>
              <a:rPr lang="he-IL" sz="2400" dirty="0" smtClean="0"/>
              <a:t>משתמש לא קיים/רישום משתמש/שיתוף מתכון</a:t>
            </a:r>
            <a:endParaRPr lang="x-none" sz="2400" b="0" i="0" u="none" strike="noStrike" cap="none" dirty="0">
              <a:solidFill>
                <a:srgbClr val="4FB21E"/>
              </a:solidFill>
              <a:sym typeface="Aria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081" y="1417637"/>
            <a:ext cx="2526731" cy="473577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293" y="1420101"/>
            <a:ext cx="2514570" cy="473330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4137" y="1417637"/>
            <a:ext cx="2519343" cy="4735773"/>
          </a:xfrm>
          <a:prstGeom prst="rect">
            <a:avLst/>
          </a:prstGeom>
        </p:spPr>
      </p:pic>
    </p:spTree>
    <p:extLst>
      <p:ext uri="{BB962C8B-B14F-4D97-AF65-F5344CB8AC3E}">
        <p14:creationId xmlns:p14="http://schemas.microsoft.com/office/powerpoint/2010/main" val="243598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תבנית חדשה למצגת עברית">
  <a:themeElements>
    <a:clrScheme name="אפקה">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416</Words>
  <Application>Microsoft Office PowerPoint</Application>
  <PresentationFormat>On-screen Show (4:3)</PresentationFormat>
  <Paragraphs>62</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Noto Sans Symbols</vt:lpstr>
      <vt:lpstr>תבנית חדשה למצגת עברית</vt:lpstr>
      <vt:lpstr>DigitalRecipe</vt:lpstr>
      <vt:lpstr>תקציר מנהלים\מוטיבציה</vt:lpstr>
      <vt:lpstr>מטרות</vt:lpstr>
      <vt:lpstr>מצב קיים ומתחרים</vt:lpstr>
      <vt:lpstr>עיקרי הדרישות</vt:lpstr>
      <vt:lpstr>מבט כולל על הפתרון</vt:lpstr>
      <vt:lpstr>מסכי האפליקציה</vt:lpstr>
      <vt:lpstr>מסך המדורגים ביותר/ מתכונים של המשתמש/ מתכונים של משתמשים אחרים</vt:lpstr>
      <vt:lpstr>מסכים נוספים –  משתמש לא קיים/רישום משתמש/שיתוף מתכון</vt:lpstr>
      <vt:lpstr>מסכים נוספים –  הודעת PUSH על יצירת מתכון חדש/ בחירת רכיבים/שמירת מתכון</vt:lpstr>
      <vt:lpstr>אתגרים ושיפורים עתידיים</vt:lpstr>
      <vt:lpstr>סיכום ומסקנות</vt:lpstr>
      <vt:lpstr>סיכום ומסקנות – דוח שימוש צפיות במסכים</vt:lpstr>
      <vt:lpstr>סיום.</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DigitalRecipe</dc:title>
  <dc:creator>Shay Zambrovski</dc:creator>
  <cp:lastModifiedBy>Shay Zambrovski</cp:lastModifiedBy>
  <cp:revision>15</cp:revision>
  <dcterms:modified xsi:type="dcterms:W3CDTF">2016-11-15T12:43:19Z</dcterms:modified>
</cp:coreProperties>
</file>