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4" autoAdjust="0"/>
    <p:restoredTop sz="94660"/>
  </p:normalViewPr>
  <p:slideViewPr>
    <p:cSldViewPr snapToGrid="0">
      <p:cViewPr>
        <p:scale>
          <a:sx n="75" d="100"/>
          <a:sy n="75" d="100"/>
        </p:scale>
        <p:origin x="144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6EEFE7B-A277-412C-9375-FED68F01C9F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1CD-68EA-4717-8C82-043ECCD07D6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94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FE7B-A277-412C-9375-FED68F01C9F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1CD-68EA-4717-8C82-043ECCD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FE7B-A277-412C-9375-FED68F01C9F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1CD-68EA-4717-8C82-043ECCD07D6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5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F31C-82E2-F859-13AE-C818834B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F6B54-E64D-61C1-1B45-965651D3B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94A0-9996-4250-755D-DB217F7F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FE7B-A277-412C-9375-FED68F01C9F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4AB9-ED0F-C067-38B7-785E1D2A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1447D-9606-70FF-DBE2-8F502866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1CD-68EA-4717-8C82-043ECCD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4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FE7B-A277-412C-9375-FED68F01C9F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1CD-68EA-4717-8C82-043ECCD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FE7B-A277-412C-9375-FED68F01C9F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1CD-68EA-4717-8C82-043ECCD07D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7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FE7B-A277-412C-9375-FED68F01C9F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1CD-68EA-4717-8C82-043ECCD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9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FE7B-A277-412C-9375-FED68F01C9F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1CD-68EA-4717-8C82-043ECCD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1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FE7B-A277-412C-9375-FED68F01C9F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1CD-68EA-4717-8C82-043ECCD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0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FE7B-A277-412C-9375-FED68F01C9F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1CD-68EA-4717-8C82-043ECCD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2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FE7B-A277-412C-9375-FED68F01C9F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1CD-68EA-4717-8C82-043ECCD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FE7B-A277-412C-9375-FED68F01C9F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1CD-68EA-4717-8C82-043ECCD07D6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84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6EEFE7B-A277-412C-9375-FED68F01C9F5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50D91CD-68EA-4717-8C82-043ECCD07D6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788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D87D-02D3-6E6E-B104-0F38786C5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Calculator Application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A9E69-6819-FDB7-6707-3F1558D6F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Shaik Gulnaz</a:t>
            </a:r>
            <a:br>
              <a:rPr lang="en-US" dirty="0"/>
            </a:br>
            <a:r>
              <a:rPr lang="en-US" dirty="0"/>
              <a:t>Intern</a:t>
            </a:r>
          </a:p>
        </p:txBody>
      </p:sp>
    </p:spTree>
    <p:extLst>
      <p:ext uri="{BB962C8B-B14F-4D97-AF65-F5344CB8AC3E}">
        <p14:creationId xmlns:p14="http://schemas.microsoft.com/office/powerpoint/2010/main" val="3327750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2520-8630-FBE6-593D-6E756B3F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Build -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F6283-C303-7A70-244E-8148F2511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2. Implement event handlers for button clicks to capture user input and perform calculations.</a:t>
            </a:r>
          </a:p>
          <a:p>
            <a:r>
              <a:rPr lang="en-US"/>
              <a:t>3. Use a programming language like VBA, JavaScript, or Python to code the logic for arithmetic operations.</a:t>
            </a:r>
          </a:p>
        </p:txBody>
      </p:sp>
    </p:spTree>
    <p:extLst>
      <p:ext uri="{BB962C8B-B14F-4D97-AF65-F5344CB8AC3E}">
        <p14:creationId xmlns:p14="http://schemas.microsoft.com/office/powerpoint/2010/main" val="213670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D835-05DD-A539-FC4E-A03F9726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Build -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77E27-3582-9335-208C-13654A373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4. Test the application thoroughly to ensure accurate calculations and error handling.</a:t>
            </a:r>
          </a:p>
        </p:txBody>
      </p:sp>
    </p:spTree>
    <p:extLst>
      <p:ext uri="{BB962C8B-B14F-4D97-AF65-F5344CB8AC3E}">
        <p14:creationId xmlns:p14="http://schemas.microsoft.com/office/powerpoint/2010/main" val="24130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9B89-9ADD-559E-1201-C4E0A3DF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E6A17-B22A-3D05-E5F6-A2F4F507A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project successfully developed a functional calculator application.</a:t>
            </a:r>
          </a:p>
          <a:p>
            <a:r>
              <a:rPr lang="en-US"/>
              <a:t>Future improvements could include advanced mathematical functions and a more intuitive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279249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BE13-5DAB-DD3F-AF69-F2EF8FA2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5E15D-1B78-D368-9EA1-E068E5F592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This project involves the creation of a calculator application.</a:t>
            </a:r>
          </a:p>
          <a:p>
            <a:r>
              <a:rPr lang="en-US"/>
              <a:t>The purpose of this project is to develop a functional and user-friendly calculator that can perform basic arithmetic operations.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7A9A84-D1D6-14CA-0B0D-0CECDE206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00" b="91750" l="10000" r="90000">
                        <a14:foregroundMark x1="18750" y1="18250" x2="18750" y2="18250"/>
                        <a14:foregroundMark x1="19000" y1="12125" x2="19000" y2="12125"/>
                        <a14:foregroundMark x1="30000" y1="10125" x2="30000" y2="10125"/>
                        <a14:foregroundMark x1="80500" y1="25500" x2="80500" y2="25500"/>
                        <a14:foregroundMark x1="78625" y1="11875" x2="78625" y2="11875"/>
                        <a14:foregroundMark x1="73000" y1="11375" x2="73000" y2="11375"/>
                        <a14:foregroundMark x1="70250" y1="10125" x2="70250" y2="10125"/>
                        <a14:foregroundMark x1="64625" y1="9375" x2="64625" y2="9375"/>
                        <a14:foregroundMark x1="64625" y1="9375" x2="64625" y2="9375"/>
                        <a14:foregroundMark x1="64625" y1="9375" x2="64625" y2="9375"/>
                        <a14:foregroundMark x1="38000" y1="10375" x2="38000" y2="10375"/>
                        <a14:foregroundMark x1="32375" y1="6500" x2="32375" y2="6500"/>
                        <a14:foregroundMark x1="35125" y1="10125" x2="35125" y2="10125"/>
                        <a14:foregroundMark x1="79875" y1="78375" x2="79875" y2="78375"/>
                        <a14:foregroundMark x1="79875" y1="81500" x2="79875" y2="81500"/>
                        <a14:foregroundMark x1="79375" y1="88875" x2="79375" y2="88875"/>
                        <a14:foregroundMark x1="51250" y1="91750" x2="51250" y2="91750"/>
                        <a14:foregroundMark x1="32375" y1="6750" x2="32375" y2="6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6562" y="2286635"/>
            <a:ext cx="40227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2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5175-A04C-BC1B-F4CE-C2907D15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-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19BF4-51A8-F0D4-1BCA-F036B3795E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The calculator application allows users to perform operations such as addition, subtraction, multiplication, and division.</a:t>
            </a:r>
          </a:p>
          <a:p>
            <a:r>
              <a:rPr lang="en-US"/>
              <a:t>Key features include a user-friendly interface, error handling for invalid inputs, and real-time calculation display.</a:t>
            </a:r>
          </a:p>
        </p:txBody>
      </p:sp>
      <p:pic>
        <p:nvPicPr>
          <p:cNvPr id="5" name="Picture 2" descr="Calculator Icon transparent background PNG cliparts free download |  HiClipart">
            <a:extLst>
              <a:ext uri="{FF2B5EF4-FFF2-40B4-BE49-F238E27FC236}">
                <a16:creationId xmlns:a16="http://schemas.microsoft.com/office/drawing/2014/main" id="{7814BB70-291A-780E-0F18-734094EAE91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75" b="98250" l="8500" r="90000">
                        <a14:foregroundMark x1="29250" y1="10625" x2="29250" y2="10625"/>
                        <a14:foregroundMark x1="35000" y1="8000" x2="35000" y2="8000"/>
                        <a14:foregroundMark x1="19375" y1="7500" x2="46125" y2="8750"/>
                        <a14:foregroundMark x1="46125" y1="8750" x2="56750" y2="7000"/>
                        <a14:foregroundMark x1="56750" y1="7000" x2="66375" y2="7375"/>
                        <a14:foregroundMark x1="66375" y1="7375" x2="18125" y2="8375"/>
                        <a14:foregroundMark x1="18125" y1="8375" x2="16500" y2="15750"/>
                        <a14:foregroundMark x1="16500" y1="15750" x2="17000" y2="24625"/>
                        <a14:foregroundMark x1="17000" y1="24625" x2="24125" y2="11250"/>
                        <a14:foregroundMark x1="24125" y1="11250" x2="37125" y2="10625"/>
                        <a14:foregroundMark x1="19875" y1="93625" x2="32750" y2="95250"/>
                        <a14:foregroundMark x1="32750" y1="95250" x2="34125" y2="95000"/>
                        <a14:foregroundMark x1="15922" y1="49296" x2="16250" y2="94625"/>
                        <a14:foregroundMark x1="15873" y1="42502" x2="15876" y2="42931"/>
                        <a14:foregroundMark x1="15809" y1="33625" x2="15848" y2="39062"/>
                        <a14:foregroundMark x1="15802" y1="32650" x2="15809" y2="33625"/>
                        <a14:foregroundMark x1="15750" y1="25500" x2="15798" y2="32129"/>
                        <a14:foregroundMark x1="16250" y1="94625" x2="19875" y2="82875"/>
                        <a14:foregroundMark x1="19875" y1="82875" x2="19875" y2="60625"/>
                        <a14:foregroundMark x1="19875" y1="60625" x2="14878" y2="49094"/>
                        <a14:foregroundMark x1="15259" y1="33541" x2="38875" y2="30625"/>
                        <a14:foregroundMark x1="38875" y1="30625" x2="24875" y2="52375"/>
                        <a14:foregroundMark x1="24875" y1="52375" x2="75625" y2="29875"/>
                        <a14:foregroundMark x1="75625" y1="29875" x2="70500" y2="67250"/>
                        <a14:foregroundMark x1="70500" y1="67250" x2="74125" y2="67250"/>
                        <a14:foregroundMark x1="77500" y1="10250" x2="67875" y2="15875"/>
                        <a14:foregroundMark x1="67875" y1="15875" x2="76875" y2="13625"/>
                        <a14:foregroundMark x1="76875" y1="13625" x2="73750" y2="21000"/>
                        <a14:foregroundMark x1="73750" y1="21000" x2="79125" y2="12000"/>
                        <a14:foregroundMark x1="79125" y1="12000" x2="78875" y2="12000"/>
                        <a14:foregroundMark x1="43875" y1="38875" x2="31500" y2="39875"/>
                        <a14:foregroundMark x1="31500" y1="39875" x2="34250" y2="47125"/>
                        <a14:foregroundMark x1="34250" y1="47125" x2="51125" y2="70000"/>
                        <a14:foregroundMark x1="51125" y1="70000" x2="51125" y2="57500"/>
                        <a14:foregroundMark x1="51125" y1="57500" x2="56125" y2="52375"/>
                        <a14:foregroundMark x1="56125" y1="52375" x2="55500" y2="68000"/>
                        <a14:foregroundMark x1="55500" y1="68000" x2="60000" y2="54125"/>
                        <a14:foregroundMark x1="60000" y1="54125" x2="64875" y2="72250"/>
                        <a14:foregroundMark x1="64875" y1="72250" x2="73000" y2="84625"/>
                        <a14:foregroundMark x1="73000" y1="84625" x2="69125" y2="78000"/>
                        <a14:foregroundMark x1="69125" y1="78000" x2="42500" y2="70500"/>
                        <a14:foregroundMark x1="42500" y1="70500" x2="49500" y2="65250"/>
                        <a14:foregroundMark x1="49500" y1="65250" x2="56250" y2="67750"/>
                        <a14:foregroundMark x1="56250" y1="67750" x2="52625" y2="46250"/>
                        <a14:foregroundMark x1="52625" y1="46250" x2="53000" y2="55250"/>
                        <a14:foregroundMark x1="53000" y1="55250" x2="31250" y2="58750"/>
                        <a14:foregroundMark x1="31250" y1="58750" x2="32875" y2="50500"/>
                        <a14:foregroundMark x1="32875" y1="50500" x2="27375" y2="42500"/>
                        <a14:foregroundMark x1="27375" y1="42500" x2="35375" y2="38750"/>
                        <a14:foregroundMark x1="35375" y1="38750" x2="30125" y2="73375"/>
                        <a14:foregroundMark x1="30125" y1="73375" x2="38875" y2="59625"/>
                        <a14:foregroundMark x1="38875" y1="59625" x2="39750" y2="52125"/>
                        <a14:foregroundMark x1="39750" y1="52125" x2="35000" y2="61375"/>
                        <a14:foregroundMark x1="35000" y1="61375" x2="26375" y2="68250"/>
                        <a14:foregroundMark x1="26375" y1="68250" x2="26125" y2="76375"/>
                        <a14:foregroundMark x1="26125" y1="76375" x2="32500" y2="98250"/>
                        <a14:foregroundMark x1="32500" y1="98250" x2="27125" y2="92125"/>
                        <a14:foregroundMark x1="27125" y1="92125" x2="26625" y2="82875"/>
                        <a14:foregroundMark x1="26625" y1="82875" x2="22375" y2="90500"/>
                        <a14:foregroundMark x1="22375" y1="90500" x2="27125" y2="91875"/>
                        <a14:foregroundMark x1="69125" y1="11125" x2="78125" y2="9000"/>
                        <a14:foregroundMark x1="78125" y1="9000" x2="79250" y2="20000"/>
                        <a14:foregroundMark x1="79250" y1="20000" x2="76875" y2="32250"/>
                        <a14:foregroundMark x1="76875" y1="32250" x2="79750" y2="40125"/>
                        <a14:foregroundMark x1="79750" y1="40125" x2="76375" y2="81375"/>
                        <a14:foregroundMark x1="76375" y1="81375" x2="68625" y2="93500"/>
                        <a14:foregroundMark x1="68625" y1="93500" x2="51375" y2="90875"/>
                        <a14:foregroundMark x1="51375" y1="90875" x2="51375" y2="90875"/>
                        <a14:backgroundMark x1="11750" y1="35750" x2="11750" y2="35750"/>
                        <a14:backgroundMark x1="11750" y1="35750" x2="14500" y2="43000"/>
                        <a14:backgroundMark x1="14500" y1="43000" x2="14625" y2="45500"/>
                        <a14:backgroundMark x1="14750" y1="33625" x2="14750" y2="33625"/>
                        <a14:backgroundMark x1="14750" y1="33625" x2="14750" y2="33625"/>
                        <a14:backgroundMark x1="11125" y1="34625" x2="14750" y2="34375"/>
                        <a14:backgroundMark x1="10625" y1="34500" x2="10125" y2="36500"/>
                        <a14:backgroundMark x1="10125" y1="33500" x2="11500" y2="32875"/>
                        <a14:backgroundMark x1="10625" y1="34875" x2="12375" y2="32750"/>
                        <a14:backgroundMark x1="9500" y1="36125" x2="9375" y2="36750"/>
                        <a14:backgroundMark x1="14000" y1="47000" x2="13375" y2="48500"/>
                        <a14:backgroundMark x1="14000" y1="44875" x2="13375" y2="4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556" y="2286000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39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69F8-235D-FE8C-BC37-D63F8F69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- User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50BC4-B76C-C49C-C912-C09A2178FA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The user interface includes buttons for digits (0-9) and operations (+, -, *, /).</a:t>
            </a:r>
          </a:p>
          <a:p>
            <a:r>
              <a:rPr lang="en-US"/>
              <a:t>There is also a display area to show the input and the result of the calculation.</a:t>
            </a:r>
          </a:p>
        </p:txBody>
      </p:sp>
      <p:pic>
        <p:nvPicPr>
          <p:cNvPr id="2050" name="Picture 2" descr="Simple Calculator Flowchart | PDF">
            <a:extLst>
              <a:ext uri="{FF2B5EF4-FFF2-40B4-BE49-F238E27FC236}">
                <a16:creationId xmlns:a16="http://schemas.microsoft.com/office/drawing/2014/main" id="{DB5A052F-4721-01FF-7521-A923DB05F71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767" y="2286000"/>
            <a:ext cx="278630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25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6E47-C04E-98C6-1273-2AC1D11E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- Operations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9A09C-DD2B-3D5F-C8E5-7C4A06AF87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When a user clicks a button, the corresponding value is captured and stored.</a:t>
            </a:r>
          </a:p>
          <a:p>
            <a:r>
              <a:rPr lang="en-US"/>
              <a:t>The application performs the calculation based on the selected operation and displays the result in real-time.</a:t>
            </a:r>
          </a:p>
        </p:txBody>
      </p:sp>
      <p:pic>
        <p:nvPicPr>
          <p:cNvPr id="3074" name="Picture 2" descr="What I learned designing a calculator UI | by Karim Merchant | Medium">
            <a:extLst>
              <a:ext uri="{FF2B5EF4-FFF2-40B4-BE49-F238E27FC236}">
                <a16:creationId xmlns:a16="http://schemas.microsoft.com/office/drawing/2014/main" id="{66BF8A31-92AE-6F59-3898-7BDA8AC92AE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561" y="2286000"/>
            <a:ext cx="472071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31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113A-367B-5BBC-E865-760878CE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3B311-6F0D-C53B-464E-658B67F18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calculator application can be used for:</a:t>
            </a:r>
          </a:p>
          <a:p>
            <a:r>
              <a:rPr lang="en-US"/>
              <a:t>- Basic arithmetic calculations</a:t>
            </a:r>
          </a:p>
          <a:p>
            <a:r>
              <a:rPr lang="en-US"/>
              <a:t>- Educational purposes</a:t>
            </a:r>
          </a:p>
          <a:p>
            <a:r>
              <a:rPr lang="en-US"/>
              <a:t>- Everyday use for quick calculations</a:t>
            </a:r>
          </a:p>
        </p:txBody>
      </p:sp>
    </p:spTree>
    <p:extLst>
      <p:ext uri="{BB962C8B-B14F-4D97-AF65-F5344CB8AC3E}">
        <p14:creationId xmlns:p14="http://schemas.microsoft.com/office/powerpoint/2010/main" val="234331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E992-193F-730F-3181-D95EB1F9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-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05F6A-5A12-7303-BE8E-11DF16596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algorithm used in the calculator application involves:</a:t>
            </a:r>
          </a:p>
          <a:p>
            <a:r>
              <a:rPr lang="en-US"/>
              <a:t>1. Taking user input for numbers and operation.</a:t>
            </a:r>
          </a:p>
          <a:p>
            <a:r>
              <a:rPr lang="en-US"/>
              <a:t>2. Performing the calculation based on the selected operation.</a:t>
            </a:r>
          </a:p>
          <a:p>
            <a:r>
              <a:rPr lang="en-US"/>
              <a:t>3. Displaying the result in real-time.</a:t>
            </a:r>
          </a:p>
        </p:txBody>
      </p:sp>
    </p:spTree>
    <p:extLst>
      <p:ext uri="{BB962C8B-B14F-4D97-AF65-F5344CB8AC3E}">
        <p14:creationId xmlns:p14="http://schemas.microsoft.com/office/powerpoint/2010/main" val="98616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E5B5-876B-AA3C-689A-83316870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- Pseudocode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5188A-C808-73F9-1B78-181E06D13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Pseudocode for the algorithm:</a:t>
            </a:r>
          </a:p>
          <a:p>
            <a:r>
              <a:rPr lang="en-US"/>
              <a:t>1. Initialize variables to store user inputs and result.</a:t>
            </a:r>
          </a:p>
          <a:p>
            <a:r>
              <a:rPr lang="en-US"/>
              <a:t>2. Capture input when a button is clicked.</a:t>
            </a:r>
          </a:p>
          <a:p>
            <a:r>
              <a:rPr lang="en-US"/>
              <a:t>3. Perform the arithmetic operation based on the input.</a:t>
            </a:r>
          </a:p>
          <a:p>
            <a:r>
              <a:rPr lang="en-US"/>
              <a:t>4. Display the result.</a:t>
            </a:r>
          </a:p>
        </p:txBody>
      </p:sp>
    </p:spTree>
    <p:extLst>
      <p:ext uri="{BB962C8B-B14F-4D97-AF65-F5344CB8AC3E}">
        <p14:creationId xmlns:p14="http://schemas.microsoft.com/office/powerpoint/2010/main" val="426608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5500-E0E8-DEA9-3D8C-A9A7B16E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Build -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19B5D-ADBB-9BA1-2C1D-CA7337155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build the calculator application, follow these steps:</a:t>
            </a:r>
          </a:p>
          <a:p>
            <a:r>
              <a:rPr lang="en-US"/>
              <a:t>1. Design the user interface with buttons for digits and operations, and a display area for results.</a:t>
            </a:r>
          </a:p>
        </p:txBody>
      </p:sp>
    </p:spTree>
    <p:extLst>
      <p:ext uri="{BB962C8B-B14F-4D97-AF65-F5344CB8AC3E}">
        <p14:creationId xmlns:p14="http://schemas.microsoft.com/office/powerpoint/2010/main" val="3757008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</TotalTime>
  <Words>380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Tw Cen MT</vt:lpstr>
      <vt:lpstr>Tw Cen MT Condensed</vt:lpstr>
      <vt:lpstr>Wingdings 3</vt:lpstr>
      <vt:lpstr>Integral</vt:lpstr>
      <vt:lpstr>Calculator Application Project</vt:lpstr>
      <vt:lpstr>Introduction</vt:lpstr>
      <vt:lpstr>Working - Overview</vt:lpstr>
      <vt:lpstr>Working - User Interface</vt:lpstr>
      <vt:lpstr>Working - Operations Handling</vt:lpstr>
      <vt:lpstr>Uses</vt:lpstr>
      <vt:lpstr>Algorithm - Overview</vt:lpstr>
      <vt:lpstr>Algorithm - Pseudocode</vt:lpstr>
      <vt:lpstr>How to Build - Design</vt:lpstr>
      <vt:lpstr>How to Build - Implementation</vt:lpstr>
      <vt:lpstr>How to Build - Testing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Sunhith Reddy</dc:creator>
  <cp:lastModifiedBy>Sunhith Reddy</cp:lastModifiedBy>
  <cp:revision>1</cp:revision>
  <dcterms:created xsi:type="dcterms:W3CDTF">2024-07-17T04:51:14Z</dcterms:created>
  <dcterms:modified xsi:type="dcterms:W3CDTF">2024-07-17T05:06:02Z</dcterms:modified>
</cp:coreProperties>
</file>