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E5A2B-4638-48BF-9B48-8A0EC643D395}">
  <a:tblStyle styleId="{791E5A2B-4638-48BF-9B48-8A0EC643D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90"/>
  </p:normalViewPr>
  <p:slideViewPr>
    <p:cSldViewPr snapToGrid="0" snapToObjects="1">
      <p:cViewPr varScale="1">
        <p:scale>
          <a:sx n="133" d="100"/>
          <a:sy n="133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6dbe2e9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6dbe2e9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6dbe2e9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6dbe2e9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e6dbe2e9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e6dbe2e9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e6dbe2e9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e6dbe2e9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6dbe2e9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6dbe2e9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6dbe2e9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6dbe2e9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3d8f6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3d8f6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49703a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49703a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49703a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49703a7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49703a7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49703a7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6dbe2e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6dbe2e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49703a7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49703a7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6dbe2e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6dbe2e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6dbe2e9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6dbe2e9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Magic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for NLP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David Rumelhart's work in 1986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(long short-term memory)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proposed in 1997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and effectively trained since 2005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variants revolutionize NLP problems from 2014: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Sequence to Sequence Learning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speech recognition, machine translation, language modeling, etc.</a:t>
            </a:r>
            <a:endParaRPr sz="14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00" y="1724138"/>
            <a:ext cx="5085648" cy="169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926" y="2631975"/>
            <a:ext cx="3439949" cy="1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AI/ML/DL - Where to start?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a task(s)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A61C00"/>
                </a:solidFill>
              </a:rPr>
              <a:t>Design and train a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Specify a task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want computer to do?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this task be able to handle by humans?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“computer, show me the summary of MOHLTC funds and disbursement for FY 2016-17”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not a single machine learning task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1) show me a doc related to MOHLTC (RG67-5)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3) show me a report (classification)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2) show me a doc with summary table or chart (classification)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3) show me a doc with key words “funds”, “disbursement”, “FY”, “2016-17” (search engine)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problems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Find a doc that is a report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feature extraction: tf-idf, doc2vec, etc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vector to train classifier (can also do clustering)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Find a doc with summary table or chart (classification)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processing or Computer Vision?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NLP, use sentence(s) which describes the table or chart to train RNN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CV, convert page to image then train CNN to do object detection, or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Find a doc with key words “funds”, “disbursement”, “FY”, “2016-17” (search engine)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the complexity by searching “description” instead of full article (text summarization)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as much “useful” keywords as possible (extract v.s. abstract)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keyword is missing in the “description” (similar words, word2vec, etc)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train a model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skill levels (high to low)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 model from scratch and train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 model and train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 model and converge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 a pre-trained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 pre-trained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and converge is not easy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is not designed to handle your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is not big enough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learning: Pre-training + Fine-tuning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startup companies do transfer learning and succeed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Pre-train ResNet on ImageNet dataset and fine-tune with own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Improving language understanding by generative pre-training (e.g. BERT)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Recent NLP researches and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Modeling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Translation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answering and commonsense reasoning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Semantic Similarity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Summarization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base models: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to Sequence Learning (LSTM)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 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training methods: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Semi-supervised Sequence Learning (w/ LSTM, 2015)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Pre-training + Supervised fine-tuning (w/ Transformer, 2018)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AI/ML/DL overview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to solve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methods and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magic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how-to for newbie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NLP researches and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“AI” that everybody is talking about?</a:t>
            </a:r>
            <a:endParaRPr sz="18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Machine solving human problems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Strong AI can do anything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Teach machine to do a specific task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Automatically “learning” </a:t>
            </a:r>
            <a:r>
              <a:rPr lang="en"/>
              <a:t>from data</a:t>
            </a:r>
          </a:p>
          <a:p>
            <a:pPr indent="-317500">
              <a:buSzPts val="1400"/>
              <a:buChar char="○"/>
            </a:pPr>
            <a:r>
              <a:rPr lang="en"/>
              <a:t>Deep </a:t>
            </a:r>
            <a:r>
              <a:rPr lang="en" dirty="0"/>
              <a:t>Learning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Originally deep neural networks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Nowadays any deep structured model </a:t>
            </a:r>
            <a:endParaRPr dirty="0"/>
          </a:p>
        </p:txBody>
      </p:sp>
      <p:sp>
        <p:nvSpPr>
          <p:cNvPr id="68" name="Google Shape;68;p15"/>
          <p:cNvSpPr/>
          <p:nvPr/>
        </p:nvSpPr>
        <p:spPr>
          <a:xfrm>
            <a:off x="4514400" y="717600"/>
            <a:ext cx="4317900" cy="40533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107050" y="1471200"/>
            <a:ext cx="3132600" cy="32997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689050" y="2688300"/>
            <a:ext cx="1968600" cy="2082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223500" y="1938925"/>
            <a:ext cx="899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223500" y="901300"/>
            <a:ext cx="89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223500" y="3402600"/>
            <a:ext cx="899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tea or green tea? (Machine learning tasks)	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959700"/>
            <a:ext cx="8520600" cy="3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Data: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picked people around the world with information like: name, sex, age, residence, occupation, weight, height, …, etc.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problem: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predict if a person likes black tea or green tea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problem: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predict tea consumption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problem: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group people with “similar features” 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41563" y="191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{791E5A2B-4638-48BF-9B48-8A0EC643D395}</a:tableStyleId>
              </a:tblPr>
              <a:tblGrid>
                <a:gridCol w="14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Diana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</a:rPr>
                        <a:t>Paradise Island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cups per day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Bruce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Gotham City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cups per day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Clark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Krypton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cups per day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 methods and algorithms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solve the classification and regression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 knowledge is involved. E.g. we know people’s black-or-green tea preference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regression, Support vector machines, multilayer perceptron,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solve grouping and clustering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data that has not been labeled, classified or categorized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 computer agent to take actions in an environment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AI, self-driving car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“deep” (multi-layer) neural networks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architectures of NN: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Multi-layer perceptron (MLP)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 layers of linear projection and non-linear activation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neural network (CNN)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convolutional layers, applying convolution operations to input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2-D CNN for computer vision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network (RNN)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internal state (memory) to process sequences of inputs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sequential data like: stock, text, voice,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deeper and deeper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7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simple fully-connected MLP: ---&gt;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Werbos's (1975) backpropagation algorithm to train neural network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Multi-hidden-layer neural network:---&gt;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Hinton et al. (2006) proposed an efficient way to train stacked restricted Boltzmann machines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825" y="784875"/>
            <a:ext cx="2569225" cy="18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050" y="2865300"/>
            <a:ext cx="3372750" cy="15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Deep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 (CNN)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LeNet-5, a pioneering 7-level convolutional network by LeCun et al. in 1998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75" y="1960950"/>
            <a:ext cx="7605725" cy="1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Convolutional Neural Network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Alex Krizhevsky et al. (2012)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conv layers, 3 fully-connected layers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 (Residual Network)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Kaiming He et al. (2015)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more than 1000 layers, usually 50/101/152 layers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50" y="2076675"/>
            <a:ext cx="7251099" cy="17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Macintosh PowerPoint</Application>
  <PresentationFormat>On-screen Show (16:9)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AI</vt:lpstr>
      <vt:lpstr>Agenda</vt:lpstr>
      <vt:lpstr>What is the “AI” that everybody is talking about?</vt:lpstr>
      <vt:lpstr>Black tea or green tea? (Machine learning tasks) </vt:lpstr>
      <vt:lpstr>Types of learning methods and algorithms</vt:lpstr>
      <vt:lpstr>Deep Learning</vt:lpstr>
      <vt:lpstr>Going deeper and deeper</vt:lpstr>
      <vt:lpstr>Deep Learning </vt:lpstr>
      <vt:lpstr>Deep Convolutional Neural Network</vt:lpstr>
      <vt:lpstr>RNN for NLP</vt:lpstr>
      <vt:lpstr>AI/ML/DL - Where to start?</vt:lpstr>
      <vt:lpstr>Specify a task  </vt:lpstr>
      <vt:lpstr>Understand the problems</vt:lpstr>
      <vt:lpstr>Design and train a model</vt:lpstr>
      <vt:lpstr>Recent NLP researches and applications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cp:lastModifiedBy>FEI MAO</cp:lastModifiedBy>
  <cp:revision>1</cp:revision>
  <dcterms:modified xsi:type="dcterms:W3CDTF">2019-01-30T04:41:23Z</dcterms:modified>
</cp:coreProperties>
</file>