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2"/>
    <p:restoredTop sz="94690"/>
  </p:normalViewPr>
  <p:slideViewPr>
    <p:cSldViewPr snapToGrid="0" snapToObjects="1">
      <p:cViewPr varScale="1">
        <p:scale>
          <a:sx n="103" d="100"/>
          <a:sy n="103" d="100"/>
        </p:scale>
        <p:origin x="17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048AB-37F0-3E40-857F-EE2536410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6EA5AF-26A5-714D-A456-AA9689127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8E814-06EE-F14B-8BBD-4CAC25073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3B67C-0898-144D-B4D6-B8C5AC4A33D9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D6F1E-0580-9D4E-9747-3841A7ED3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593A5-1277-174B-9A01-1722AC6EE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EC64-B44E-D642-B8E9-4DF2CE735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5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441F6-C643-7949-8624-8D6D89B28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AF0500-F6E8-6943-85D1-974A3A7DF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A6942-350E-E947-8F3F-3711B119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3B67C-0898-144D-B4D6-B8C5AC4A33D9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A7306-5ECC-CD44-85C6-B38ED4173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6E166-64F2-A945-B26C-5712D3697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EC64-B44E-D642-B8E9-4DF2CE735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52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CB393E-023E-924D-96A8-9F8C0A0806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E0ACEA-348D-A548-8251-E1E69E3A2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81342-012B-7C4D-81D0-F95F04CFE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3B67C-0898-144D-B4D6-B8C5AC4A33D9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003D8-162E-E048-B947-9C5899EA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EF4B8-BC53-2749-9D35-05E5A2EB2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EC64-B44E-D642-B8E9-4DF2CE735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70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92A26-7D4C-9046-AFCC-CD07A8217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813EB-9854-514C-A244-C4CE59DD2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BD5AE-1DCC-1D46-9F5C-497A4197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3B67C-0898-144D-B4D6-B8C5AC4A33D9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12D5B-5288-4945-9F5D-733455E8F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EA618-B575-5E42-B85F-984D287C1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EC64-B44E-D642-B8E9-4DF2CE735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69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46B56-165E-1147-8A05-2368FABE5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0A8AE-ECD2-9C43-9647-C3A1B97B0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E8397-109E-AB42-891E-4380ED07E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3B67C-0898-144D-B4D6-B8C5AC4A33D9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ECDD2-4CCC-9B4E-A595-15F1CB293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7F457-D480-744A-A19E-9AE85A715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EC64-B44E-D642-B8E9-4DF2CE735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88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89FA-E241-324F-B573-E52E305A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579A4-E7A7-2A41-BFBA-C2BDEADCC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60E33-3527-E848-99B7-FB367EDF1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43A40-C62A-024A-9352-E0AA6A49E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3B67C-0898-144D-B4D6-B8C5AC4A33D9}" type="datetimeFigureOut">
              <a:rPr lang="en-US" smtClean="0"/>
              <a:t>1/29/19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61A9C-534C-7A47-BF75-DA2457082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1EF73-677C-AD4A-8546-ABC23DB17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EC64-B44E-D642-B8E9-4DF2CE735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66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37611-5FC2-1A4E-8A55-CB46B1460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7F475-7927-254A-8F00-65230E0B2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CE5CB-034E-AC4C-833E-262006603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D9D98-DC9C-0948-92AD-D13320348C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957E73-12DB-F648-BE3F-3485404960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68AC67-9218-EB4F-ACA6-0C205887A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3B67C-0898-144D-B4D6-B8C5AC4A33D9}" type="datetimeFigureOut">
              <a:rPr lang="en-US" smtClean="0"/>
              <a:t>1/29/19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11DC98-6114-7346-88A6-F426327BB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4A58D9-31EC-F949-91FC-FADB4F08F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EC64-B44E-D642-B8E9-4DF2CE735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3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8984C-2D3E-1E4C-B2D8-B44D9CEEA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DD6D8D-B632-8347-A302-BA36175F8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3B67C-0898-144D-B4D6-B8C5AC4A33D9}" type="datetimeFigureOut">
              <a:rPr lang="en-US" smtClean="0"/>
              <a:t>1/29/19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BE02D-DFDC-6A46-B3A2-BC89D98D0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A2A4B5-ABB4-2845-9AA4-9FB041399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EC64-B44E-D642-B8E9-4DF2CE735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27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B1C214-D54E-3749-9FF8-91E106FAA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3B67C-0898-144D-B4D6-B8C5AC4A33D9}" type="datetimeFigureOut">
              <a:rPr lang="en-US" smtClean="0"/>
              <a:t>1/29/19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1D3422-1744-144D-A054-84F79895F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2E14B-AA89-E74E-97F2-D2E8A4EBC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EC64-B44E-D642-B8E9-4DF2CE735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38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FD6AD-359D-8140-97BB-23E1A305B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4865D-D119-874E-BE80-59B154DA3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3D31B5-E8E2-2E42-81D9-9B35379EA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C9247-84D9-2C42-8DE2-41142FBF0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3B67C-0898-144D-B4D6-B8C5AC4A33D9}" type="datetimeFigureOut">
              <a:rPr lang="en-US" smtClean="0"/>
              <a:t>1/29/19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8E1EC-65F8-2240-B324-63E1FC330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11C6C-30B3-8A48-BAF1-D684EF40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EC64-B44E-D642-B8E9-4DF2CE735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93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50F06-B0FB-2846-82CF-A5B9BDAA6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D80E5F-14AC-B045-B7C4-64B3776DEC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8152E7-3D2D-7640-9F06-015B9B015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52013-62F4-0C41-ACFE-95E17B01C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3B67C-0898-144D-B4D6-B8C5AC4A33D9}" type="datetimeFigureOut">
              <a:rPr lang="en-US" smtClean="0"/>
              <a:t>1/29/19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87B34-72DB-DE4C-ACE5-9811570F4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284E7-ACAB-4A41-AB59-15E169E0E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EC64-B44E-D642-B8E9-4DF2CE735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92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20B4E9-16C7-A942-9C14-D4530A999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A5695-C587-C343-8550-8AAF9CD5C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56A50-C837-4341-A52F-056BEC3C9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3B67C-0898-144D-B4D6-B8C5AC4A33D9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8EAF7-1DF5-1F4F-AC58-3C2E3CA77D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89076-E45D-9648-BD48-F2858E0AEC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AEC64-B44E-D642-B8E9-4DF2CE735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4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F8A97-93C5-FE4C-B163-7B3A7B7D4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Beginner </a:t>
            </a:r>
            <a:r>
              <a:rPr lang="en-US" sz="2400" dirty="0"/>
              <a:t>(</a:t>
            </a:r>
            <a:r>
              <a:rPr lang="en-CA" sz="2400" dirty="0"/>
              <a:t>for people who has no or little python programming skill)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10914-4883-F54C-A4EC-F1DA89AAC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CA" dirty="0"/>
              <a:t>Simple NLP tasks tutorial</a:t>
            </a:r>
          </a:p>
          <a:p>
            <a:pPr lvl="2"/>
            <a:r>
              <a:rPr lang="en-US" dirty="0"/>
              <a:t>NLTK and </a:t>
            </a:r>
            <a:r>
              <a:rPr lang="en-US" dirty="0" err="1"/>
              <a:t>SpaCy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CA" dirty="0" err="1"/>
              <a:t>SpaCy</a:t>
            </a:r>
            <a:r>
              <a:rPr lang="en-CA" dirty="0"/>
              <a:t> lighting tour</a:t>
            </a:r>
          </a:p>
          <a:p>
            <a:pPr lvl="2"/>
            <a:r>
              <a:rPr lang="en-CA" dirty="0"/>
              <a:t>overview of </a:t>
            </a:r>
            <a:r>
              <a:rPr lang="en-CA" dirty="0" err="1"/>
              <a:t>spaCy's</a:t>
            </a:r>
            <a:r>
              <a:rPr lang="en-CA" dirty="0"/>
              <a:t> functionality and its usage</a:t>
            </a:r>
          </a:p>
          <a:p>
            <a:pPr lvl="2"/>
            <a:endParaRPr lang="en-CA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23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60101-556F-614B-ACAA-312DAA3E8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Intermediate </a:t>
            </a:r>
            <a:r>
              <a:rPr lang="en-CA" sz="2800" dirty="0"/>
              <a:t>(for people who has python experience)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792F9-E93C-F845-A949-1608FB6DC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Doc2Vec with </a:t>
            </a:r>
            <a:r>
              <a:rPr lang="en-CA" dirty="0" err="1"/>
              <a:t>Gensim</a:t>
            </a:r>
            <a:endParaRPr lang="en-US" dirty="0"/>
          </a:p>
          <a:p>
            <a:pPr lvl="1"/>
            <a:r>
              <a:rPr lang="en-US" dirty="0"/>
              <a:t>Find </a:t>
            </a:r>
            <a:r>
              <a:rPr lang="en-CA" dirty="0"/>
              <a:t>similar documents (small case)</a:t>
            </a:r>
          </a:p>
          <a:p>
            <a:pPr lvl="1"/>
            <a:r>
              <a:rPr lang="en-CA" dirty="0"/>
              <a:t>Find similar </a:t>
            </a:r>
            <a:r>
              <a:rPr lang="en-CA" dirty="0" err="1"/>
              <a:t>wikipedia</a:t>
            </a:r>
            <a:r>
              <a:rPr lang="en-CA" dirty="0"/>
              <a:t> topics (large case)</a:t>
            </a:r>
          </a:p>
          <a:p>
            <a:r>
              <a:rPr lang="en-CA" dirty="0" err="1"/>
              <a:t>Tf-idf</a:t>
            </a:r>
            <a:r>
              <a:rPr lang="en-CA" dirty="0"/>
              <a:t>: term frequency-inverse document frequency with </a:t>
            </a:r>
            <a:r>
              <a:rPr lang="en-CA" dirty="0" err="1"/>
              <a:t>sklearn</a:t>
            </a:r>
            <a:endParaRPr lang="en-CA" dirty="0"/>
          </a:p>
          <a:p>
            <a:pPr lvl="1"/>
            <a:r>
              <a:rPr lang="en-CA" dirty="0"/>
              <a:t>Topic extraction using NMF (Non-negative Matrix Factorization) and LDA (Latent Dirichlet Allocation)</a:t>
            </a:r>
          </a:p>
          <a:p>
            <a:pPr lvl="1"/>
            <a:r>
              <a:rPr lang="en-CA" dirty="0"/>
              <a:t>Clustering text documents using k-means</a:t>
            </a:r>
          </a:p>
          <a:p>
            <a:r>
              <a:rPr lang="en-CA" dirty="0" err="1"/>
              <a:t>TextRank</a:t>
            </a:r>
            <a:r>
              <a:rPr lang="en-CA" dirty="0"/>
              <a:t>: automatic summarization using </a:t>
            </a:r>
            <a:r>
              <a:rPr lang="en-CA" dirty="0" err="1"/>
              <a:t>Gensim</a:t>
            </a:r>
            <a:endParaRPr lang="en-CA" dirty="0"/>
          </a:p>
          <a:p>
            <a:pPr lvl="1"/>
            <a:endParaRPr lang="en-CA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52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60101-556F-614B-ACAA-312DAA3E8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Intermediate </a:t>
            </a:r>
            <a:r>
              <a:rPr lang="en-CA" sz="2800" dirty="0"/>
              <a:t>(for people who has python experience)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792F9-E93C-F845-A949-1608FB6DC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What you can learn about food by analyzing a million Yelp reviews </a:t>
            </a:r>
          </a:p>
          <a:p>
            <a:pPr lvl="1"/>
            <a:r>
              <a:rPr lang="en-CA" dirty="0"/>
              <a:t>text processing with </a:t>
            </a:r>
            <a:r>
              <a:rPr lang="en-CA" dirty="0" err="1"/>
              <a:t>spaCy</a:t>
            </a:r>
            <a:endParaRPr lang="en-CA" dirty="0"/>
          </a:p>
          <a:p>
            <a:pPr lvl="1"/>
            <a:r>
              <a:rPr lang="en-CA" dirty="0"/>
              <a:t>Topic modeling with LDA</a:t>
            </a:r>
          </a:p>
          <a:p>
            <a:pPr lvl="1"/>
            <a:r>
              <a:rPr lang="en-CA" dirty="0"/>
              <a:t>Visualizing</a:t>
            </a:r>
          </a:p>
          <a:p>
            <a:r>
              <a:rPr lang="en-CA" dirty="0"/>
              <a:t>Advanced Text Analysis with </a:t>
            </a:r>
            <a:r>
              <a:rPr lang="en-CA" dirty="0" err="1"/>
              <a:t>SpaCy</a:t>
            </a:r>
            <a:r>
              <a:rPr lang="en-CA" dirty="0"/>
              <a:t> and </a:t>
            </a:r>
            <a:r>
              <a:rPr lang="en-CA" dirty="0" err="1"/>
              <a:t>Scikit</a:t>
            </a:r>
            <a:r>
              <a:rPr lang="en-CA" dirty="0"/>
              <a:t>-Learn</a:t>
            </a:r>
          </a:p>
          <a:p>
            <a:pPr lvl="1"/>
            <a:r>
              <a:rPr lang="en-CA" dirty="0"/>
              <a:t>Word Embeddings (Word Vectors)</a:t>
            </a:r>
          </a:p>
          <a:p>
            <a:pPr lvl="1"/>
            <a:r>
              <a:rPr lang="en-CA" dirty="0"/>
              <a:t>Document Vectorization, Document Similarity</a:t>
            </a:r>
          </a:p>
          <a:p>
            <a:r>
              <a:rPr lang="en-CA" dirty="0" err="1"/>
              <a:t>spaCy</a:t>
            </a:r>
            <a:r>
              <a:rPr lang="en-CA" dirty="0"/>
              <a:t> introduction, and using </a:t>
            </a:r>
            <a:r>
              <a:rPr lang="en-CA" dirty="0" err="1"/>
              <a:t>spaCy</a:t>
            </a:r>
            <a:r>
              <a:rPr lang="en-CA" dirty="0"/>
              <a:t> to analyse Pride and Prejudice</a:t>
            </a:r>
          </a:p>
          <a:p>
            <a:pPr lvl="1"/>
            <a:r>
              <a:rPr lang="en-CA" dirty="0"/>
              <a:t>Find personal names</a:t>
            </a:r>
          </a:p>
          <a:p>
            <a:pPr lvl="1"/>
            <a:r>
              <a:rPr lang="en-CA" dirty="0"/>
              <a:t>Extract Keywords</a:t>
            </a:r>
          </a:p>
          <a:p>
            <a:pPr lvl="1"/>
            <a:endParaRPr lang="en-CA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18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395B-6127-AE4D-A7C8-B55035C08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Expert: </a:t>
            </a:r>
            <a:r>
              <a:rPr lang="en-CA" sz="3600" dirty="0"/>
              <a:t>(for fun, for everyone, command line only)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48191-8113-5946-A500-DCE111E9C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Summarization with Pointer-Generator Networks</a:t>
            </a:r>
          </a:p>
          <a:p>
            <a:r>
              <a:rPr lang="en-CA" dirty="0" err="1"/>
              <a:t>SummaRuNNer</a:t>
            </a:r>
            <a:endParaRPr lang="en-CA" dirty="0"/>
          </a:p>
          <a:p>
            <a:r>
              <a:rPr lang="en-CA" dirty="0"/>
              <a:t>OpenSeq2Seq training a toy translator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764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179</Words>
  <Application>Microsoft Macintosh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Beginner (for people who has no or little python programming skill)</vt:lpstr>
      <vt:lpstr>Intermediate (for people who has python experience)</vt:lpstr>
      <vt:lpstr>Intermediate (for people who has python experience)</vt:lpstr>
      <vt:lpstr>Expert: (for fun, for everyone, command line only)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FEI MAO</dc:creator>
  <cp:lastModifiedBy>FEI MAO</cp:lastModifiedBy>
  <cp:revision>5</cp:revision>
  <dcterms:created xsi:type="dcterms:W3CDTF">2019-01-29T15:24:53Z</dcterms:created>
  <dcterms:modified xsi:type="dcterms:W3CDTF">2019-01-29T16:20:09Z</dcterms:modified>
</cp:coreProperties>
</file>