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8AA0-F154-4D5E-B868-280E7E151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6BA5D-55D7-46E5-8A1D-A09CB4963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AA8D-6962-410F-A0FF-3437F806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AD80-05FD-4684-8D36-751D29F8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B905D-FC0A-4833-A627-3637953D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9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D259-9701-46A8-84C9-15BD3104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0A5B0-09F6-44B7-BF80-62EA7E620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1B86-A672-4E55-B4D7-B05972E8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3266-3457-412C-BEBA-3362BFB0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43DF-F1BC-40EC-A345-31CE0C87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6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63B28-D6DA-4153-9869-840C080F7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1614A-DB58-4DD6-82A4-40D0B1F1A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663D-D247-46E7-A6BB-67E19D69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F08D-A0BE-4EDF-99DD-B110F36E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1876-5937-4B51-8ECC-90C0F8A5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90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30BF-4C51-46B7-9965-EAFF43A2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32A7-C884-4ABB-B623-2CAAB233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0EA1-DB90-4F11-96C6-EAE7EDD2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FC23-52B4-4C2E-962E-233FBBFD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EA52-358B-4B8D-BBD9-A369BD54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441E-73A4-4447-B697-7D368FF4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1B6F-3786-4F0F-B579-683253D3F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D4D-920A-4235-8E0A-5ABA3DB3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46F2-FA86-4607-B2D5-D75DF26B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9A15-5049-4EEC-99A1-2DBC856E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3537-56E0-40C5-AA27-14849F12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F2BE-6E0A-4DB6-AD73-6C3015439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3F3DA-EC9D-458A-A96A-D1FE7F95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E1975-4EB3-4D03-8539-FC745C11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A16E-5841-418A-9A22-3544039E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CE7C8-3AEF-405C-B026-6D78D4E3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9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7CA8-6667-4B34-A191-5B1341D5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02096-6359-4F77-AF27-158C04A6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351CB-2AE0-420C-9E48-B880BB0C5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574F6-068D-45B8-B438-35B468549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4BB17-A660-446F-B249-B925C0137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13AF5-F88B-435B-9DC9-22E7403C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55845-CDDE-4DAC-B294-07EB89A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CBCBE-4CA9-4190-9447-12BAC5BE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4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5DE-A6F6-4C08-A427-1BD0E64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4844F-8B56-4364-A44C-804D1DE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E87E9-7F54-4AC4-9ED8-0FE1FA18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2734E-8915-422A-B8FD-1BD0B0F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2212F-75BC-4AFE-A4EE-1F4412B9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A66B1-C71C-40FE-8978-703C41D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FDFC5-ABE1-43A4-8A9E-191A6DC6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F37A-195B-4C12-886E-AE8D4B3E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D568-B34B-4F6C-B3A3-9B62F8CD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E5CCC-1133-48C8-810A-C6D57039D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24817-BBD1-43AC-91EA-D003C42C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832E0-B7ED-452D-BE9D-8AABA0CE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D928-AAC7-4E11-89C2-BB12C94F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5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4109-79E8-46D9-8508-2DB93E07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0E8EE-734B-4549-A250-FF0F652E1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CBD46-8E72-4479-8122-10492D24E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2457-1946-4FE7-B14B-8B1401F3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B56B0-09E9-459A-888D-40F01348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CDCD7-0B60-4A80-A6CD-671EC455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CE093-4B5B-4099-8F90-4A274C77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B564-5DE8-46CC-993C-49E92C9F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BEC2-C3E9-4149-9F99-8E2D8809D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AE23-2B7F-4ACD-B7C0-9D6D562F2593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7A1D-E217-4878-B45E-6AC29BCC4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3828-FC25-4940-B161-1F2016DDE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ED82-33F1-4E21-84AA-EC14136F8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9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0D20EB-694B-49C2-A2E6-A3B44CF51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87" y="-104774"/>
            <a:ext cx="12372974" cy="72644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C513B-4E1F-4C1F-B49D-56253DC4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66726"/>
            <a:ext cx="11506200" cy="125888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sz="4900" b="1" dirty="0">
                <a:solidFill>
                  <a:srgbClr val="0070C0"/>
                </a:solidFill>
                <a:highlight>
                  <a:srgbClr val="C0C0C0"/>
                </a:highlight>
                <a:latin typeface="Arial Black" panose="020B0A04020102020204" pitchFamily="34" charset="0"/>
              </a:rPr>
              <a:t>Wireframe And Estimation For </a:t>
            </a:r>
            <a:br>
              <a:rPr lang="en-US" sz="4900" b="1" dirty="0">
                <a:solidFill>
                  <a:srgbClr val="0070C0"/>
                </a:solidFill>
                <a:highlight>
                  <a:srgbClr val="C0C0C0"/>
                </a:highlight>
                <a:latin typeface="Arial Black" panose="020B0A04020102020204" pitchFamily="34" charset="0"/>
              </a:rPr>
            </a:br>
            <a:r>
              <a:rPr lang="en-US" sz="4900" b="1" dirty="0">
                <a:solidFill>
                  <a:srgbClr val="0070C0"/>
                </a:solidFill>
                <a:highlight>
                  <a:srgbClr val="C0C0C0"/>
                </a:highlight>
                <a:latin typeface="Arial Black" panose="020B0A04020102020204" pitchFamily="34" charset="0"/>
              </a:rPr>
              <a:t>Data Visualization</a:t>
            </a:r>
            <a:endParaRPr lang="en-IN" sz="4900" b="1" dirty="0">
              <a:solidFill>
                <a:srgbClr val="0070C0"/>
              </a:solidFill>
              <a:highlight>
                <a:srgbClr val="C0C0C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4367E-F594-4A4D-AB5D-BB8A32D5B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974" y="1860949"/>
            <a:ext cx="3228975" cy="52387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highlight>
                  <a:srgbClr val="C0C0C0"/>
                </a:highlight>
              </a:rPr>
              <a:t>By Shaikh Rabiya</a:t>
            </a:r>
            <a:endParaRPr lang="en-IN" sz="2800" b="1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998B31-FE66-4405-9BD6-C00A2D37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131" y="689176"/>
            <a:ext cx="3086100" cy="234354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15828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E05A84-C5B8-43E8-A71C-D1961D71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E9E25-8E57-46F4-9E00-4ED45F641824}"/>
              </a:ext>
            </a:extLst>
          </p:cNvPr>
          <p:cNvSpPr txBox="1"/>
          <p:nvPr/>
        </p:nvSpPr>
        <p:spPr>
          <a:xfrm>
            <a:off x="2600325" y="342900"/>
            <a:ext cx="7534275" cy="64633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Cost Estimation</a:t>
            </a:r>
            <a:endParaRPr lang="en-IN" sz="3600" dirty="0">
              <a:solidFill>
                <a:srgbClr val="0070C0"/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7DC71E-D5E9-4B5A-B2D7-204DE0035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82864"/>
              </p:ext>
            </p:extLst>
          </p:nvPr>
        </p:nvGraphicFramePr>
        <p:xfrm>
          <a:off x="600075" y="1232108"/>
          <a:ext cx="11220449" cy="52829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51000"/>
                    </a:srgbClr>
                  </a:outerShdw>
                </a:effectLst>
                <a:tableStyleId>{5C22544A-7EE6-4342-B048-85BDC9FD1C3A}</a:tableStyleId>
              </a:tblPr>
              <a:tblGrid>
                <a:gridCol w="658712">
                  <a:extLst>
                    <a:ext uri="{9D8B030D-6E8A-4147-A177-3AD203B41FA5}">
                      <a16:colId xmlns:a16="http://schemas.microsoft.com/office/drawing/2014/main" val="1664991927"/>
                    </a:ext>
                  </a:extLst>
                </a:gridCol>
                <a:gridCol w="2791097">
                  <a:extLst>
                    <a:ext uri="{9D8B030D-6E8A-4147-A177-3AD203B41FA5}">
                      <a16:colId xmlns:a16="http://schemas.microsoft.com/office/drawing/2014/main" val="3401570593"/>
                    </a:ext>
                  </a:extLst>
                </a:gridCol>
                <a:gridCol w="3896514">
                  <a:extLst>
                    <a:ext uri="{9D8B030D-6E8A-4147-A177-3AD203B41FA5}">
                      <a16:colId xmlns:a16="http://schemas.microsoft.com/office/drawing/2014/main" val="1825543116"/>
                    </a:ext>
                  </a:extLst>
                </a:gridCol>
                <a:gridCol w="3874126">
                  <a:extLst>
                    <a:ext uri="{9D8B030D-6E8A-4147-A177-3AD203B41FA5}">
                      <a16:colId xmlns:a16="http://schemas.microsoft.com/office/drawing/2014/main" val="4099721294"/>
                    </a:ext>
                  </a:extLst>
                </a:gridCol>
              </a:tblGrid>
              <a:tr h="817828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Activity Performed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Cost/HR</a:t>
                      </a:r>
                    </a:p>
                    <a:p>
                      <a:pPr algn="ctr"/>
                      <a:r>
                        <a:rPr lang="en-US" sz="3600" dirty="0"/>
                        <a:t>In INR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Hours 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27659"/>
                  </a:ext>
                </a:extLst>
              </a:tr>
              <a:tr h="817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Understanding &amp; Studying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7408"/>
                  </a:ext>
                </a:extLst>
              </a:tr>
              <a:tr h="817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Cleaning &amp; Extracting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59138"/>
                  </a:ext>
                </a:extLst>
              </a:tr>
              <a:tr h="817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Creating Dashboard &amp; 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33921"/>
                  </a:ext>
                </a:extLst>
              </a:tr>
              <a:tr h="817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 up with the insight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51458"/>
                  </a:ext>
                </a:extLst>
              </a:tr>
              <a:tr h="81782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Rs. 2,650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530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AE914C1-7EC0-4760-8D13-68EED9E19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0"/>
            <a:ext cx="2486025" cy="108018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65065-B19C-402D-B8A8-F14E211C3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4" y="125970"/>
            <a:ext cx="2486025" cy="108018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61431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BD743-D03B-4504-9A0D-3B6D9493E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F3B40A-35F9-400C-9058-0A0282B2E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623887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ABAF2-2A29-44CC-804C-3202B4D2D4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4847">
            <a:off x="4828258" y="1308225"/>
            <a:ext cx="2546851" cy="254685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684301-A529-4E74-9114-FF46BB3BE514}"/>
              </a:ext>
            </a:extLst>
          </p:cNvPr>
          <p:cNvSpPr txBox="1"/>
          <p:nvPr/>
        </p:nvSpPr>
        <p:spPr>
          <a:xfrm>
            <a:off x="1028701" y="47953"/>
            <a:ext cx="101727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Wireframe</a:t>
            </a:r>
            <a:endParaRPr lang="en-IN" sz="2800" dirty="0">
              <a:solidFill>
                <a:srgbClr val="0070C0"/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F0E6D-D325-4B1A-8F16-5E7C9E5AF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FDE4D-D4AD-4D38-945B-7DEED4902021}"/>
              </a:ext>
            </a:extLst>
          </p:cNvPr>
          <p:cNvSpPr txBox="1"/>
          <p:nvPr/>
        </p:nvSpPr>
        <p:spPr>
          <a:xfrm>
            <a:off x="2771775" y="304800"/>
            <a:ext cx="7486650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highlight>
                  <a:srgbClr val="C0C0C0"/>
                </a:highlight>
              </a:rPr>
              <a:t>Few Insights</a:t>
            </a:r>
            <a:endParaRPr lang="en-IN" sz="4800" b="1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AAC98-EC32-4088-89F1-82E016B49F1B}"/>
              </a:ext>
            </a:extLst>
          </p:cNvPr>
          <p:cNvSpPr txBox="1"/>
          <p:nvPr/>
        </p:nvSpPr>
        <p:spPr>
          <a:xfrm>
            <a:off x="1114425" y="2266950"/>
            <a:ext cx="1800225" cy="237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3EC8-E88D-4ACA-A76E-ED52B9ADB79B}"/>
              </a:ext>
            </a:extLst>
          </p:cNvPr>
          <p:cNvSpPr txBox="1"/>
          <p:nvPr/>
        </p:nvSpPr>
        <p:spPr>
          <a:xfrm>
            <a:off x="676274" y="2057400"/>
            <a:ext cx="557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82582-15A1-4304-AAFC-E5CD70F29DEB}"/>
              </a:ext>
            </a:extLst>
          </p:cNvPr>
          <p:cNvSpPr txBox="1"/>
          <p:nvPr/>
        </p:nvSpPr>
        <p:spPr>
          <a:xfrm>
            <a:off x="790575" y="2181225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1CB9C-09CB-4202-8B1B-92832C02DAA2}"/>
              </a:ext>
            </a:extLst>
          </p:cNvPr>
          <p:cNvSpPr txBox="1"/>
          <p:nvPr/>
        </p:nvSpPr>
        <p:spPr>
          <a:xfrm>
            <a:off x="-1" y="2550557"/>
            <a:ext cx="5743576" cy="32316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United States is the Top Start-up country</a:t>
            </a:r>
            <a:endParaRPr lang="en-IN" sz="28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highlight>
                  <a:srgbClr val="C0C0C0"/>
                </a:highlight>
              </a:rPr>
              <a:t>Most Start-ups is in the field of Technology and Communications.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highlight>
                  <a:srgbClr val="C0C0C0"/>
                </a:highlight>
              </a:rPr>
              <a:t>Most of the start-ups is initiated in the later stage.</a:t>
            </a:r>
          </a:p>
          <a:p>
            <a:endParaRPr lang="en-IN" dirty="0"/>
          </a:p>
          <a:p>
            <a:r>
              <a:rPr lang="en-IN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6CB13-A8DC-4071-955A-A159C861D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4" y="207012"/>
            <a:ext cx="3086100" cy="234354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8058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91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Black</vt:lpstr>
      <vt:lpstr>Calibri</vt:lpstr>
      <vt:lpstr>Calibri Light</vt:lpstr>
      <vt:lpstr>Office Theme</vt:lpstr>
      <vt:lpstr>  Wireframe And Estimation For  Data Visualization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and Estimation for Data Visualization</dc:title>
  <dc:creator>Rabiya Shaikh</dc:creator>
  <cp:lastModifiedBy>Rabiya Shaikh</cp:lastModifiedBy>
  <cp:revision>13</cp:revision>
  <dcterms:created xsi:type="dcterms:W3CDTF">2021-05-20T13:11:43Z</dcterms:created>
  <dcterms:modified xsi:type="dcterms:W3CDTF">2021-05-21T12:18:28Z</dcterms:modified>
</cp:coreProperties>
</file>