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1F44-5D6B-4250-8BD5-C1E2CC47B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C2C0-B6CE-4F41-A748-3B441BB13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1CF0-DC5D-4F9D-B93A-3E1CEBEA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1E09-8A43-4BB0-99FA-E61088CC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DEEA-6B38-47D2-BA4D-AB2103C3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3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AA3C-7E8E-4D15-B993-3E4EE988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443AB-0B19-4C58-AD06-C23AA7F14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935A1-8ECE-407D-8B9B-844C2F4A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5563-21D5-45C6-A4CD-7F403A42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0F71-856E-4D69-B34C-F04BAC81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4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48D84-43A2-4D69-A062-488C66BDF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B5B0A-B519-438D-98FE-79944C4E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88C34-D3D8-4AE9-9FE6-98D04642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CDFD-1353-4D3B-A289-080B6DAB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F8129-08E4-46BF-8787-21F2A5EA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D8EF-EA1C-4B2A-BC08-C3E0EF5D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CD8B-1359-4AF5-BC45-842C4465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54CE-1718-47AA-9619-E2548316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32D7-546B-4B41-BF0B-D882B67C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9720-2443-4588-9BDE-CA9B03D2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0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2CEE-4ACC-40CA-BCF3-29AA37CD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DFB1-A4DA-4E20-ACA7-F46EEAE2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7C8B-E50D-4606-B4EE-44121B8F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1DDC-E449-4F4F-A0DC-D2E5F717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427F4-5A91-4C38-AD16-2A0410BA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A900-5093-42CA-BDA0-90B20EAA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9CDB-2560-44BC-8729-D205B367B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33CB9-D490-4913-91AB-397F81555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66A56-BDE7-48CD-BEA8-CBF33624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14BC-847D-4F04-A1D9-5B26B45F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3C295-F1FE-43CB-815F-1FCC3B66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0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C3A2-3C5C-4FEA-855B-27E2BAAC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FAC4F-02AF-4649-AD01-2B6409ED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CE118-7B99-43CD-A277-5657F707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06AFF-2A28-42A0-B388-FF4B2D01E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F06A5-5698-41F0-8298-4675BB199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73D2E-FED1-4B8A-8E57-A5991EE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3A487-D43B-4E8C-9359-A160D6B5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05EFE-ECA3-4454-8387-AA56AC9F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3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6CE7-CEAA-406B-B54E-84F28A7E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69562-A78E-4ACC-A82E-CC23EACE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0C544-333F-4269-AE7D-0BDB4924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D3205-F90E-4C55-BA3D-A6D5391E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1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F1352-9C90-4A3E-92F9-3511D4CE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4AE5F-839C-46DA-8236-1C7E879E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8C82-5D9B-4688-80CF-7846A0BF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3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D47B-EC26-449B-B67A-4511CE05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1B23-AB59-4B82-9142-1164D65B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48809-FBD3-4A9F-AD45-1FC703EA4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DD854-51E2-4EDF-AB5D-5FA6B7D6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E7E8-456F-48AA-B441-5F7B6724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FBE77-89ED-4D9D-8EAC-2F1BE3F0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8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2DC4-866E-4BAE-9145-6B3AC510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4BEF9-0FCA-4729-93BC-AF4A74E6F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1C5A2-DC11-4CF5-9A01-43D135C23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95221-D529-4D96-9D0E-2FD88294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4FF5B-5629-453E-94D4-BE89E921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1EE32-DF8B-4D30-955E-AE0486A6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B6095-2616-4BAF-9394-A6863603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44228-2E66-4319-B1F0-5E6BC832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FF09C-EA87-4B91-B70E-0234E704B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B9FE-7118-498F-9F01-A68B54C0E24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2C68-FBE2-4F0B-80D8-FCE46B654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76F9-2614-45DB-A1D7-B2607D899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55C3E-BDC6-45D1-87E0-B0A82998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50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666A-3D30-42C6-8E5A-4FEC152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57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          SQL JOINS</a:t>
            </a:r>
          </a:p>
        </p:txBody>
      </p:sp>
      <p:pic>
        <p:nvPicPr>
          <p:cNvPr id="4100" name="Picture 4" descr="SQL Joins Explained - Inner, Left, Right &amp; Full Joins | Edureka">
            <a:extLst>
              <a:ext uri="{FF2B5EF4-FFF2-40B4-BE49-F238E27FC236}">
                <a16:creationId xmlns:a16="http://schemas.microsoft.com/office/drawing/2014/main" id="{A85CE7FB-13AD-4BBD-B424-EA68E919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4" y="2124221"/>
            <a:ext cx="7504029" cy="43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4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4358-2625-44F8-8ACF-0468769F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2060"/>
                </a:solidFill>
                <a:effectLst/>
              </a:rPr>
              <a:t>What is SQL Join? And his type</a:t>
            </a:r>
            <a:endParaRPr lang="en-IN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1F47-B9DA-4375-9EB9-6279F386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</a:rPr>
              <a:t>❖ JOIN clause combines rows from two or more tables.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</a:rPr>
              <a:t>❖ creates a set of rows in a temporary table.</a:t>
            </a:r>
          </a:p>
          <a:p>
            <a:endParaRPr lang="en-US" b="0" i="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.Inner join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2.left join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3.right join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4.full join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9FB0-3548-41A7-9BDD-0BB8F758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2060"/>
                </a:solidFill>
              </a:rPr>
              <a:t>                         1.Inner join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5818B-FE08-4CC4-9807-B9949F7D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Inner join means to select a record that have same matching a values of both table.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INNER JOIN Syntax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 JOIN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7534-7368-438F-809E-1A752B27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2060"/>
                </a:solidFill>
              </a:rPr>
              <a:t>                            2. Left Join:-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8610-AD6F-4FFA-BE52-BED76AD0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Left joins means we have to select the all record in left table(table1) and matching the record of right table(table2).so the result is zero then we say no match.</a:t>
            </a:r>
          </a:p>
          <a:p>
            <a:r>
              <a:rPr lang="en-IN" dirty="0">
                <a:solidFill>
                  <a:srgbClr val="FF0000"/>
                </a:solidFill>
              </a:rPr>
              <a:t>Sometimes is called left outer join.</a:t>
            </a: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LEFT JOIN Syntax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LEFT JOIN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3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32F-BA1D-4AD7-80CF-EF0414D1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2060"/>
                </a:solidFill>
              </a:rPr>
              <a:t>                            3.Right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1681-52EB-4F73-8B05-AB164410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Right join means we have to select a record of right side table(table 2)and match the table first that is left side table(table1).then  the result is zero then we say there is no match.</a:t>
            </a:r>
          </a:p>
          <a:p>
            <a:r>
              <a:rPr lang="en-IN" dirty="0">
                <a:solidFill>
                  <a:srgbClr val="FF0000"/>
                </a:solidFill>
              </a:rPr>
              <a:t>Sometime is called a right outer join.</a:t>
            </a: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RIGHT JOIN Syntax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RIGHT JOIN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3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69C1-0590-46F4-8141-0EF99446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2060"/>
                </a:solidFill>
              </a:rPr>
              <a:t>                   4.Full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FC92-1E52-4FA3-809B-E8589BB1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The full outer join </a:t>
            </a:r>
            <a:r>
              <a:rPr lang="en-IN" dirty="0" err="1">
                <a:solidFill>
                  <a:srgbClr val="FF0000"/>
                </a:solidFill>
              </a:rPr>
              <a:t>menas</a:t>
            </a:r>
            <a:r>
              <a:rPr lang="en-IN" dirty="0">
                <a:solidFill>
                  <a:srgbClr val="FF0000"/>
                </a:solidFill>
              </a:rPr>
              <a:t> we have to give a all records of left table and right table that is table(1) and table(2).</a:t>
            </a:r>
          </a:p>
          <a:p>
            <a:r>
              <a:rPr lang="en-IN" dirty="0">
                <a:solidFill>
                  <a:srgbClr val="FF0000"/>
                </a:solidFill>
              </a:rPr>
              <a:t>Here the full outer join and outer join is same.</a:t>
            </a: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FULL OUTER JOIN Syntax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FULL OUTER JOIN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table2.column_name</a:t>
            </a:r>
            <a:b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2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30,082 Thank You Stock Photos - Free &amp; Royalty-Free Stock ...">
            <a:extLst>
              <a:ext uri="{FF2B5EF4-FFF2-40B4-BE49-F238E27FC236}">
                <a16:creationId xmlns:a16="http://schemas.microsoft.com/office/drawing/2014/main" id="{7E3A50C5-AE97-4FE2-A81C-393723E19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6275"/>
            <a:ext cx="76200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Consolas</vt:lpstr>
      <vt:lpstr>Helvetica</vt:lpstr>
      <vt:lpstr>Segoe UI</vt:lpstr>
      <vt:lpstr>Office Theme</vt:lpstr>
      <vt:lpstr>          SQL JOINS</vt:lpstr>
      <vt:lpstr>What is SQL Join? And his type</vt:lpstr>
      <vt:lpstr>                         1.Inner join</vt:lpstr>
      <vt:lpstr>                            2. Left Join:-</vt:lpstr>
      <vt:lpstr>                            3.Right join</vt:lpstr>
      <vt:lpstr>                   4.Full Outer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rijwana</dc:creator>
  <cp:lastModifiedBy>rijwana</cp:lastModifiedBy>
  <cp:revision>3</cp:revision>
  <dcterms:created xsi:type="dcterms:W3CDTF">2022-10-09T14:42:13Z</dcterms:created>
  <dcterms:modified xsi:type="dcterms:W3CDTF">2022-10-09T15:20:07Z</dcterms:modified>
</cp:coreProperties>
</file>