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1FAF-0F11-FC91-D24B-A255D9CF3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273A0-8200-9221-1624-BF1FD22D9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6CE4-D10C-8836-4CF3-B902457B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8EE-7520-423D-91AA-D195659BC95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46D3-5468-6991-84CB-BE94E162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B3C1-1936-4F88-0953-E081D943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FF33-0FBA-4A1D-B6A1-C449B95D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4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64DC-EAC6-4539-3DBF-2939715D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04620-3E56-C859-5BFB-07470106E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6620-F591-3AAB-138E-3130CB78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8EE-7520-423D-91AA-D195659BC95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5EA2-26C5-0FD2-AA10-E4524D56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F5E90-DA72-01C5-9124-20D504B4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FF33-0FBA-4A1D-B6A1-C449B95D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34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C1A23-B119-6ACA-B962-C722AE66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BB843-824B-CBB6-C965-4EB46279C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C6B4C-958C-C92C-16E2-27F745D9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8EE-7520-423D-91AA-D195659BC95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CD62-A178-605F-89E4-25FCA058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930FC-3896-42FF-2954-505264F3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FF33-0FBA-4A1D-B6A1-C449B95D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26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40AB-3B0A-6976-1F57-9ACE9DF7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EC93-4478-B7E6-A724-6995F08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BCF30-4908-AB45-9B77-C9C2D1D5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8EE-7520-423D-91AA-D195659BC95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EDCD-E47D-AE70-045F-51960E13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4A1E-5124-F496-1483-BCB224D7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FF33-0FBA-4A1D-B6A1-C449B95D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4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5BED-8BCE-2F5F-76DF-38882649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84154-A02E-B5D5-CE36-8DCB699B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EDA-C218-49AB-9BA9-C066B4CA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8EE-7520-423D-91AA-D195659BC95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EEAED-8017-6BA9-6393-CE203963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6C899-B242-795C-8DC9-0D6B805B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FF33-0FBA-4A1D-B6A1-C449B95D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42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9089-5FDB-8390-E2FD-0C589492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5AC6-7D01-5F36-AA44-840624D55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4E68E-D2AE-9389-9AF5-FEE9BB56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A1FDB-5369-E3D8-115C-73B75BE0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8EE-7520-423D-91AA-D195659BC95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E75EC-3281-840B-4350-85CA5984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37295-7CF2-06C5-B199-8A0204DA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FF33-0FBA-4A1D-B6A1-C449B95D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9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6830-76E2-3F74-19C9-D2CFF40F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4BF9C-5F6C-3618-365F-D37C3192E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C72A1-0F77-B56D-13C9-F417C3E5A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E534D-99ED-067B-FF60-AAD46B16D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C0AF3-DD8C-B9CC-E0FC-CBB85B682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2A3B1-04A1-9071-3384-7DE30E59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8EE-7520-423D-91AA-D195659BC95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C16C1-BF53-6196-63AD-4125EAF1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3BBCA-F9D8-3D34-A464-81A8AA2A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FF33-0FBA-4A1D-B6A1-C449B95D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54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A26D-257B-2EB7-5C8F-D031515F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47808-4673-F694-AF74-770093AE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8EE-7520-423D-91AA-D195659BC95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ADB17-2FFA-50BF-F749-773307DF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37D89-7CBB-7814-D035-89374EF1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FF33-0FBA-4A1D-B6A1-C449B95D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24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4BBC8-C9D7-1E24-179C-2012CD97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8EE-7520-423D-91AA-D195659BC95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68AF8-2D8A-C870-4C31-973B562D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11C36-985C-EF72-1B70-9A110C10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FF33-0FBA-4A1D-B6A1-C449B95D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D602-FF03-B88F-A5EF-7F686B47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5584-AE92-DE3C-DCBD-AF976273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27A44-9394-4D20-B320-24E617E15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9043C-2043-614A-A997-501BC2B4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8EE-7520-423D-91AA-D195659BC95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3C7D8-A8E3-57B4-A20F-8B6F6561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A0B3D-9749-AD9A-FF65-B7AA56A7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FF33-0FBA-4A1D-B6A1-C449B95D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20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520-EBE1-93F4-36E0-A77905CE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A9E58-AA81-30A5-DF6A-C46B0C339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8FD53-A2E4-E95C-43FE-F2B4DD14B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E2A5B-2BD8-EEBC-62D3-F184EE3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8EE-7520-423D-91AA-D195659BC95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108E-E6BB-B038-7EE5-501A522C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8E5F6-CD49-D367-078C-0EA636BA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FF33-0FBA-4A1D-B6A1-C449B95D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3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32330-F158-C489-F967-08128ADD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BF71C-AFD7-A7F4-E7EE-463592198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D3DE-0046-B20F-4F40-29A393EC9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9B8EE-7520-423D-91AA-D195659BC95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03597-31C4-D543-A57C-E7743D609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26DA-7DDC-AF40-9098-F344334EE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FF33-0FBA-4A1D-B6A1-C449B95D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92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indmap1">
            <a:extLst>
              <a:ext uri="{FF2B5EF4-FFF2-40B4-BE49-F238E27FC236}">
                <a16:creationId xmlns:a16="http://schemas.microsoft.com/office/drawing/2014/main" id="{A9683B1F-C36A-2C45-27D5-288834F8C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47" y="336176"/>
            <a:ext cx="10098741" cy="611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1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rijwana</dc:creator>
  <cp:lastModifiedBy>rijwana</cp:lastModifiedBy>
  <cp:revision>1</cp:revision>
  <dcterms:created xsi:type="dcterms:W3CDTF">2022-10-27T14:09:22Z</dcterms:created>
  <dcterms:modified xsi:type="dcterms:W3CDTF">2022-10-27T14:38:41Z</dcterms:modified>
</cp:coreProperties>
</file>