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AD95-73FD-1A89-FB8C-7EC26389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A8AE-7436-07A8-02A1-AFBC40D6A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29D6-FFC4-2162-CF89-A35F9480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B7B-A029-12FB-D74C-1E756C35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6532-6FCD-2912-716A-D1186CE7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4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D1E2-0112-313E-79F8-C17B9C03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8E2C-9309-F4B3-BE74-26AE1B9E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E780-6D3A-9BE3-CB53-516966C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C6C0-64B0-664F-6DFB-CECBCDC8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C7FE-9391-9848-72B2-3740AC26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2B0E4-D76C-41BC-D3D5-C2656402E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3C787-0712-AED9-A5C9-8D88C8BCB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8E83-4529-DBB0-91E9-BFED89D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FE2A-B67C-87DB-CC79-CADB015D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BA14B-B5F6-2C3A-74F8-DCD93E2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3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B8D5-A9F2-6D20-0F39-E7EE0100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37A7-FAE2-8F36-62E2-BF5D6670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F64D-F914-06E0-928E-507B8773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F1AA-118C-95F7-1421-7FB900DA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B9D9-C3DA-B400-825D-14193D1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25EB-C192-0215-3DE6-6671DFAA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9D9C-9DD6-BC51-0337-F86D9A1D7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50BC-0F6B-207D-5745-BE18654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63CC-F932-F111-8CBE-0689526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8036-CD9B-708D-084E-BAFFC40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A0DC-2BE5-3DE6-836A-7629D322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8B4F-9F33-FDA4-9A43-9781FBF04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551C-95CB-83DD-5634-C8A6E9CD7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CF1B-CF45-7C90-F9EB-171D9EE4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A5D85-BD27-0083-853A-52F1EC7B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48DE-C6DC-201E-AF1D-5B4B4CE4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FB66-8CF8-6080-2199-452CB6B5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3FC6-DA8F-4303-399D-39D4A846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A1754-5297-8E11-7A9A-E384B078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598A-7DC2-90BB-E57A-5B1B94E3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2743E-A82B-D343-2569-E2F89DB59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B4D19-4BF9-F89D-38AC-31192931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C639F-BBBC-382A-9A22-6B3C0E7B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5DB04-1E91-57CE-AD79-07158EBE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94F-4209-1FE0-E7C5-5CAEB438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35FA5-93F1-0003-8767-E03BD729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2F034-866A-89F7-C99A-141E5E07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6B96-6B4F-01C7-E0C0-DA9A10E4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65A1B-3F36-B498-2362-462431C4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BD5BE-1126-6941-F64F-A670C21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0953-189F-143D-050C-96C658E8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1451-5DBE-035C-1076-0BEEA2EE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FBFF-AF40-EE49-4B2E-4AE0CE3A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7B5C-52A4-72DB-E875-3BB1ECD1E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F736-CEDE-B65C-B5C0-BD223B17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1AA4-74BE-702C-DEDB-CDD9EE4E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0AD3-1872-46BC-E727-2625711F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9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BAB-8E1E-D551-4BF5-C9EC2FE2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FF8C3-DCEE-5B05-80FE-1331B58B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4CA5C-E285-3B75-5C54-ED0AE00BF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90F1-8E38-27AD-7D46-ECDFB2CC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03E2-59A7-2AB1-9B90-BDDCC173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D7AC-F282-CC2C-1D03-9492A50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4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D3F8-F24C-64E0-CBFD-F48546AB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609A-140B-BCC6-6ADF-400E9FDE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2FE1-594F-CABF-5475-DE697D90B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E0ED-8E1D-4ADE-B051-5141A066A2A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60D7-E4F2-30BC-C44C-AB5F304B8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3E43-7E8D-3094-A384-FDA4AB8C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DB8-C0FB-48ED-A4F9-0BD4D81A7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8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EE406-5FC9-16CC-6FAF-53778EBE3AAE}"/>
              </a:ext>
            </a:extLst>
          </p:cNvPr>
          <p:cNvSpPr/>
          <p:nvPr/>
        </p:nvSpPr>
        <p:spPr>
          <a:xfrm flipH="1">
            <a:off x="5449556" y="2507532"/>
            <a:ext cx="1292887" cy="678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SDLC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CB2FC-22CB-AF35-E18A-645EC04808BF}"/>
              </a:ext>
            </a:extLst>
          </p:cNvPr>
          <p:cNvSpPr/>
          <p:nvPr/>
        </p:nvSpPr>
        <p:spPr>
          <a:xfrm flipH="1">
            <a:off x="4729191" y="0"/>
            <a:ext cx="1792509" cy="32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Maintenance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BC30D-0A23-C618-0069-686A6FCB9DB6}"/>
              </a:ext>
            </a:extLst>
          </p:cNvPr>
          <p:cNvCxnSpPr>
            <a:cxnSpLocks/>
          </p:cNvCxnSpPr>
          <p:nvPr/>
        </p:nvCxnSpPr>
        <p:spPr>
          <a:xfrm>
            <a:off x="5477837" y="298084"/>
            <a:ext cx="0" cy="1656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B61580-471F-A648-B54B-716B596D581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465189" y="596221"/>
            <a:ext cx="649662" cy="1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228C66A-FEB3-22C7-896B-FFFAFD7C9AE6}"/>
              </a:ext>
            </a:extLst>
          </p:cNvPr>
          <p:cNvSpPr/>
          <p:nvPr/>
        </p:nvSpPr>
        <p:spPr>
          <a:xfrm>
            <a:off x="6114851" y="431252"/>
            <a:ext cx="2715979" cy="32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 testing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C87F63-F6D1-9A40-B39F-DD79010F9B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49556" y="996831"/>
            <a:ext cx="7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BF9BB9-ED30-E90C-917F-2F0699FC9871}"/>
              </a:ext>
            </a:extLst>
          </p:cNvPr>
          <p:cNvSpPr/>
          <p:nvPr/>
        </p:nvSpPr>
        <p:spPr>
          <a:xfrm>
            <a:off x="6235306" y="867213"/>
            <a:ext cx="1960773" cy="259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6F985-7FE9-5C30-4DFA-FA29B29E2471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5467625" y="1356240"/>
            <a:ext cx="754065" cy="2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9A52264-2A9E-9B17-A535-EA7F1901525C}"/>
              </a:ext>
            </a:extLst>
          </p:cNvPr>
          <p:cNvSpPr/>
          <p:nvPr/>
        </p:nvSpPr>
        <p:spPr>
          <a:xfrm rot="10800000" flipV="1">
            <a:off x="6221690" y="1219627"/>
            <a:ext cx="2526383" cy="329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Incident tracking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789B0C-C337-4FE9-5214-391937091C8C}"/>
              </a:ext>
            </a:extLst>
          </p:cNvPr>
          <p:cNvCxnSpPr>
            <a:cxnSpLocks/>
          </p:cNvCxnSpPr>
          <p:nvPr/>
        </p:nvCxnSpPr>
        <p:spPr>
          <a:xfrm>
            <a:off x="5449556" y="1762814"/>
            <a:ext cx="849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90A64B-DCC4-9B17-B50D-1F53437C17C0}"/>
              </a:ext>
            </a:extLst>
          </p:cNvPr>
          <p:cNvSpPr/>
          <p:nvPr/>
        </p:nvSpPr>
        <p:spPr>
          <a:xfrm>
            <a:off x="6307661" y="1616712"/>
            <a:ext cx="1895488" cy="329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Phase 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8AF1B-D79D-F492-8437-B17D390DDDE1}"/>
              </a:ext>
            </a:extLst>
          </p:cNvPr>
          <p:cNvSpPr/>
          <p:nvPr/>
        </p:nvSpPr>
        <p:spPr>
          <a:xfrm flipH="1">
            <a:off x="8983744" y="10566"/>
            <a:ext cx="1470582" cy="3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E6DC08-C0DD-4EB4-E8BE-E16A00666E2E}"/>
              </a:ext>
            </a:extLst>
          </p:cNvPr>
          <p:cNvCxnSpPr>
            <a:cxnSpLocks/>
          </p:cNvCxnSpPr>
          <p:nvPr/>
        </p:nvCxnSpPr>
        <p:spPr>
          <a:xfrm>
            <a:off x="9461914" y="342295"/>
            <a:ext cx="0" cy="1230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AB0A4D-46B3-BE0C-9760-55AE117F7A0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461914" y="431252"/>
            <a:ext cx="924157" cy="2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F406C1E-5BB5-BCB5-CD44-A050C5F9ACDF}"/>
              </a:ext>
            </a:extLst>
          </p:cNvPr>
          <p:cNvSpPr/>
          <p:nvPr/>
        </p:nvSpPr>
        <p:spPr>
          <a:xfrm>
            <a:off x="10386071" y="266289"/>
            <a:ext cx="1778523" cy="329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EEAA95-C5D6-F980-827C-9E560A031BC6}"/>
              </a:ext>
            </a:extLst>
          </p:cNvPr>
          <p:cNvCxnSpPr>
            <a:cxnSpLocks/>
            <a:endCxn id="47" idx="6"/>
          </p:cNvCxnSpPr>
          <p:nvPr/>
        </p:nvCxnSpPr>
        <p:spPr>
          <a:xfrm>
            <a:off x="9461914" y="811323"/>
            <a:ext cx="1151971" cy="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AC59D08-67CB-1DD8-9D10-2FF3DC8AD1D7}"/>
              </a:ext>
            </a:extLst>
          </p:cNvPr>
          <p:cNvSpPr/>
          <p:nvPr/>
        </p:nvSpPr>
        <p:spPr>
          <a:xfrm rot="10800000" flipV="1">
            <a:off x="10613885" y="655398"/>
            <a:ext cx="1550709" cy="3299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3848AD-CD74-C755-725E-B2FC25268ACD}"/>
              </a:ext>
            </a:extLst>
          </p:cNvPr>
          <p:cNvCxnSpPr>
            <a:cxnSpLocks/>
          </p:cNvCxnSpPr>
          <p:nvPr/>
        </p:nvCxnSpPr>
        <p:spPr>
          <a:xfrm>
            <a:off x="9461914" y="1301445"/>
            <a:ext cx="82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B9D3D65-722A-FB6F-AE03-6A62E4D891A2}"/>
              </a:ext>
            </a:extLst>
          </p:cNvPr>
          <p:cNvSpPr/>
          <p:nvPr/>
        </p:nvSpPr>
        <p:spPr>
          <a:xfrm rot="10800000" flipH="1" flipV="1">
            <a:off x="10283863" y="1165406"/>
            <a:ext cx="1908137" cy="3299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 over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625955-B04A-F86E-A5A0-D115B20E4FB2}"/>
              </a:ext>
            </a:extLst>
          </p:cNvPr>
          <p:cNvSpPr/>
          <p:nvPr/>
        </p:nvSpPr>
        <p:spPr>
          <a:xfrm rot="10800000" flipH="1" flipV="1">
            <a:off x="8959001" y="2074943"/>
            <a:ext cx="1731322" cy="32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4C0FF8-8CB9-327B-6B1B-E24C991679E2}"/>
              </a:ext>
            </a:extLst>
          </p:cNvPr>
          <p:cNvCxnSpPr>
            <a:cxnSpLocks/>
          </p:cNvCxnSpPr>
          <p:nvPr/>
        </p:nvCxnSpPr>
        <p:spPr>
          <a:xfrm>
            <a:off x="9187599" y="2374361"/>
            <a:ext cx="0" cy="3263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4E30E95-B192-367E-5C8F-34C07D5DCB93}"/>
              </a:ext>
            </a:extLst>
          </p:cNvPr>
          <p:cNvCxnSpPr>
            <a:cxnSpLocks/>
          </p:cNvCxnSpPr>
          <p:nvPr/>
        </p:nvCxnSpPr>
        <p:spPr>
          <a:xfrm>
            <a:off x="9187599" y="2687136"/>
            <a:ext cx="97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0C772B5-DC43-059C-6A89-68CB6AF30E7C}"/>
              </a:ext>
            </a:extLst>
          </p:cNvPr>
          <p:cNvSpPr/>
          <p:nvPr/>
        </p:nvSpPr>
        <p:spPr>
          <a:xfrm rot="10800000" flipH="1" flipV="1">
            <a:off x="10136970" y="2522182"/>
            <a:ext cx="2055030" cy="329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Development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DC095B-38D1-6234-3FB5-65C04A714275}"/>
              </a:ext>
            </a:extLst>
          </p:cNvPr>
          <p:cNvCxnSpPr>
            <a:cxnSpLocks/>
            <a:endCxn id="70" idx="6"/>
          </p:cNvCxnSpPr>
          <p:nvPr/>
        </p:nvCxnSpPr>
        <p:spPr>
          <a:xfrm>
            <a:off x="9207633" y="3061643"/>
            <a:ext cx="798920" cy="1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FD0DE90-B990-29E0-2138-46A25B719BBB}"/>
              </a:ext>
            </a:extLst>
          </p:cNvPr>
          <p:cNvSpPr/>
          <p:nvPr/>
        </p:nvSpPr>
        <p:spPr>
          <a:xfrm rot="10800000" flipV="1">
            <a:off x="10006553" y="2911276"/>
            <a:ext cx="2187011" cy="329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Alpha testing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ED30BA-D909-517D-62FB-630EF165D519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9187599" y="3436164"/>
            <a:ext cx="787149" cy="2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037A56C-5AE8-5D08-9537-5FEBC2F4976E}"/>
              </a:ext>
            </a:extLst>
          </p:cNvPr>
          <p:cNvSpPr/>
          <p:nvPr/>
        </p:nvSpPr>
        <p:spPr>
          <a:xfrm>
            <a:off x="9974748" y="3328274"/>
            <a:ext cx="2217252" cy="2757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Proto typing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904F8E-39C8-87DD-C820-55D123FDEA11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9167566" y="3868038"/>
            <a:ext cx="777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FD5C698-64D7-EE85-B867-45E806F60D9D}"/>
              </a:ext>
            </a:extLst>
          </p:cNvPr>
          <p:cNvSpPr/>
          <p:nvPr/>
        </p:nvSpPr>
        <p:spPr>
          <a:xfrm>
            <a:off x="9944944" y="3730166"/>
            <a:ext cx="2250198" cy="2757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Quality control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C3F4276-0BD1-925E-0969-25C3EEF6261D}"/>
              </a:ext>
            </a:extLst>
          </p:cNvPr>
          <p:cNvCxnSpPr>
            <a:cxnSpLocks/>
          </p:cNvCxnSpPr>
          <p:nvPr/>
        </p:nvCxnSpPr>
        <p:spPr>
          <a:xfrm>
            <a:off x="9167566" y="4277702"/>
            <a:ext cx="43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45775851-759B-F375-2477-DA8EB0E4B085}"/>
              </a:ext>
            </a:extLst>
          </p:cNvPr>
          <p:cNvSpPr/>
          <p:nvPr/>
        </p:nvSpPr>
        <p:spPr>
          <a:xfrm flipH="1">
            <a:off x="9584704" y="4107699"/>
            <a:ext cx="2607296" cy="340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Quality assurance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664826-D92B-1E12-F146-3229E9F43DE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9177779" y="4703625"/>
            <a:ext cx="646883" cy="1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87CD487-776B-45FE-A29D-2AA39399C17A}"/>
              </a:ext>
            </a:extLst>
          </p:cNvPr>
          <p:cNvSpPr/>
          <p:nvPr/>
        </p:nvSpPr>
        <p:spPr>
          <a:xfrm>
            <a:off x="9824662" y="4467203"/>
            <a:ext cx="2339932" cy="472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documentation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61E1633-BDE3-E1A5-68B0-BFBA727B6771}"/>
              </a:ext>
            </a:extLst>
          </p:cNvPr>
          <p:cNvCxnSpPr>
            <a:cxnSpLocks/>
          </p:cNvCxnSpPr>
          <p:nvPr/>
        </p:nvCxnSpPr>
        <p:spPr>
          <a:xfrm>
            <a:off x="9167566" y="5234049"/>
            <a:ext cx="70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8EE7C31-774C-B37E-6B31-3655C400E2FF}"/>
              </a:ext>
            </a:extLst>
          </p:cNvPr>
          <p:cNvSpPr/>
          <p:nvPr/>
        </p:nvSpPr>
        <p:spPr>
          <a:xfrm flipH="1">
            <a:off x="9852070" y="4986854"/>
            <a:ext cx="2339930" cy="4943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</a:t>
            </a:r>
          </a:p>
          <a:p>
            <a:pPr algn="ctr"/>
            <a:r>
              <a:rPr lang="en-IN" dirty="0"/>
              <a:t>documentation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21B7FB-CA9E-0E8F-1C49-586E4F017B53}"/>
              </a:ext>
            </a:extLst>
          </p:cNvPr>
          <p:cNvSpPr/>
          <p:nvPr/>
        </p:nvSpPr>
        <p:spPr>
          <a:xfrm flipH="1">
            <a:off x="7223014" y="3314334"/>
            <a:ext cx="1473988" cy="31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CEC7AF7-2C6A-B2F8-7C48-93C710FE4A49}"/>
              </a:ext>
            </a:extLst>
          </p:cNvPr>
          <p:cNvCxnSpPr>
            <a:cxnSpLocks/>
          </p:cNvCxnSpPr>
          <p:nvPr/>
        </p:nvCxnSpPr>
        <p:spPr>
          <a:xfrm>
            <a:off x="8204978" y="3629085"/>
            <a:ext cx="0" cy="2554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31BCF4-3219-C9FA-B0E6-659C9965CD2D}"/>
              </a:ext>
            </a:extLst>
          </p:cNvPr>
          <p:cNvCxnSpPr/>
          <p:nvPr/>
        </p:nvCxnSpPr>
        <p:spPr>
          <a:xfrm>
            <a:off x="7614501" y="3943454"/>
            <a:ext cx="588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079C6DC-84F5-7C75-D2AE-5A6EBCDA32D1}"/>
              </a:ext>
            </a:extLst>
          </p:cNvPr>
          <p:cNvSpPr/>
          <p:nvPr/>
        </p:nvSpPr>
        <p:spPr>
          <a:xfrm flipH="1">
            <a:off x="5995446" y="3634001"/>
            <a:ext cx="1640251" cy="5939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Inputs</a:t>
            </a:r>
          </a:p>
          <a:p>
            <a:pPr algn="ctr"/>
            <a:r>
              <a:rPr lang="en-IN" dirty="0"/>
              <a:t>outputs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771913A-E5FB-EEA4-8AD3-F4823076DB94}"/>
              </a:ext>
            </a:extLst>
          </p:cNvPr>
          <p:cNvCxnSpPr/>
          <p:nvPr/>
        </p:nvCxnSpPr>
        <p:spPr>
          <a:xfrm>
            <a:off x="7635697" y="4600280"/>
            <a:ext cx="56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D158CCE-78FE-2671-C27E-760992A8DFA1}"/>
              </a:ext>
            </a:extLst>
          </p:cNvPr>
          <p:cNvSpPr/>
          <p:nvPr/>
        </p:nvSpPr>
        <p:spPr>
          <a:xfrm rot="10800000" flipH="1" flipV="1">
            <a:off x="5530802" y="4339200"/>
            <a:ext cx="2317803" cy="3709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structures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95020F5-4435-6855-90A1-5649271E62C5}"/>
              </a:ext>
            </a:extLst>
          </p:cNvPr>
          <p:cNvCxnSpPr>
            <a:cxnSpLocks/>
          </p:cNvCxnSpPr>
          <p:nvPr/>
        </p:nvCxnSpPr>
        <p:spPr>
          <a:xfrm>
            <a:off x="7472840" y="4986854"/>
            <a:ext cx="73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A09FABC-7FA1-E728-11D7-ACAAE1C7B4C3}"/>
              </a:ext>
            </a:extLst>
          </p:cNvPr>
          <p:cNvSpPr/>
          <p:nvPr/>
        </p:nvSpPr>
        <p:spPr>
          <a:xfrm rot="10800000" flipV="1">
            <a:off x="5968038" y="4804017"/>
            <a:ext cx="1570641" cy="3656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1CC0571-59A4-7968-5E5E-11025694C70B}"/>
              </a:ext>
            </a:extLst>
          </p:cNvPr>
          <p:cNvCxnSpPr/>
          <p:nvPr/>
        </p:nvCxnSpPr>
        <p:spPr>
          <a:xfrm>
            <a:off x="7748833" y="5481245"/>
            <a:ext cx="454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111B2EA1-93E6-55AD-07EA-3304FBCAC267}"/>
              </a:ext>
            </a:extLst>
          </p:cNvPr>
          <p:cNvSpPr/>
          <p:nvPr/>
        </p:nvSpPr>
        <p:spPr>
          <a:xfrm rot="10800000" flipH="1" flipV="1">
            <a:off x="5250468" y="5234049"/>
            <a:ext cx="2710671" cy="6110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Entity relationship diagrams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0F775C-2B4F-BF3A-F87B-2AAFA0DA256F}"/>
              </a:ext>
            </a:extLst>
          </p:cNvPr>
          <p:cNvCxnSpPr>
            <a:cxnSpLocks/>
          </p:cNvCxnSpPr>
          <p:nvPr/>
        </p:nvCxnSpPr>
        <p:spPr>
          <a:xfrm flipV="1">
            <a:off x="7484881" y="6067952"/>
            <a:ext cx="711198" cy="2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F9F8C60C-797C-AAD5-B2E6-45071A4C4C1D}"/>
              </a:ext>
            </a:extLst>
          </p:cNvPr>
          <p:cNvSpPr/>
          <p:nvPr/>
        </p:nvSpPr>
        <p:spPr>
          <a:xfrm>
            <a:off x="5440816" y="5876972"/>
            <a:ext cx="2097863" cy="491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interface design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BCDCD14B-2B73-AF80-507C-5879BC43B34B}"/>
              </a:ext>
            </a:extLst>
          </p:cNvPr>
          <p:cNvSpPr/>
          <p:nvPr/>
        </p:nvSpPr>
        <p:spPr>
          <a:xfrm>
            <a:off x="6981309" y="6225225"/>
            <a:ext cx="1677971" cy="314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63C3803-8F8B-AD01-5790-6DB096874748}"/>
              </a:ext>
            </a:extLst>
          </p:cNvPr>
          <p:cNvSpPr/>
          <p:nvPr/>
        </p:nvSpPr>
        <p:spPr>
          <a:xfrm rot="10800000" flipH="1" flipV="1">
            <a:off x="9070179" y="5975411"/>
            <a:ext cx="2339930" cy="3299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diagram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6D93930-681F-3DDE-35E8-4217B0C63773}"/>
              </a:ext>
            </a:extLst>
          </p:cNvPr>
          <p:cNvSpPr/>
          <p:nvPr/>
        </p:nvSpPr>
        <p:spPr>
          <a:xfrm flipH="1">
            <a:off x="9085077" y="6458297"/>
            <a:ext cx="2699999" cy="3249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flow diagram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94956C51-A286-4EDE-6459-4933295E742B}"/>
              </a:ext>
            </a:extLst>
          </p:cNvPr>
          <p:cNvSpPr/>
          <p:nvPr/>
        </p:nvSpPr>
        <p:spPr>
          <a:xfrm>
            <a:off x="8659280" y="6157512"/>
            <a:ext cx="434821" cy="4501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FBB44D-D8FB-00F4-9F8A-E8EDBD707FAA}"/>
              </a:ext>
            </a:extLst>
          </p:cNvPr>
          <p:cNvSpPr/>
          <p:nvPr/>
        </p:nvSpPr>
        <p:spPr>
          <a:xfrm rot="10800000" flipH="1" flipV="1">
            <a:off x="3040625" y="133115"/>
            <a:ext cx="1289408" cy="32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05777CD-C5BA-04E6-AE25-049F05E31349}"/>
              </a:ext>
            </a:extLst>
          </p:cNvPr>
          <p:cNvCxnSpPr>
            <a:cxnSpLocks/>
          </p:cNvCxnSpPr>
          <p:nvPr/>
        </p:nvCxnSpPr>
        <p:spPr>
          <a:xfrm>
            <a:off x="4204355" y="463053"/>
            <a:ext cx="0" cy="5919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C3C070-0887-8208-CFF5-29ECB5B94B09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3543692" y="660462"/>
            <a:ext cx="66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BD8CC6B-5ABA-B02A-60CC-FC1F15B46C94}"/>
              </a:ext>
            </a:extLst>
          </p:cNvPr>
          <p:cNvSpPr/>
          <p:nvPr/>
        </p:nvSpPr>
        <p:spPr>
          <a:xfrm flipH="1">
            <a:off x="1411862" y="495492"/>
            <a:ext cx="2131830" cy="3299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goals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BA04547-00C6-AD24-DA5C-E3F3939EE6E5}"/>
              </a:ext>
            </a:extLst>
          </p:cNvPr>
          <p:cNvCxnSpPr>
            <a:cxnSpLocks/>
            <a:stCxn id="146" idx="2"/>
          </p:cNvCxnSpPr>
          <p:nvPr/>
        </p:nvCxnSpPr>
        <p:spPr>
          <a:xfrm flipV="1">
            <a:off x="3422909" y="970955"/>
            <a:ext cx="781446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0B3A870-66F6-413E-649B-E2257B2E6BD4}"/>
              </a:ext>
            </a:extLst>
          </p:cNvPr>
          <p:cNvSpPr/>
          <p:nvPr/>
        </p:nvSpPr>
        <p:spPr>
          <a:xfrm flipH="1">
            <a:off x="1291082" y="879117"/>
            <a:ext cx="2131827" cy="2236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Scope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317A825-4525-AE41-C39B-54EB9EF722C9}"/>
              </a:ext>
            </a:extLst>
          </p:cNvPr>
          <p:cNvCxnSpPr>
            <a:cxnSpLocks/>
            <a:stCxn id="153" idx="6"/>
          </p:cNvCxnSpPr>
          <p:nvPr/>
        </p:nvCxnSpPr>
        <p:spPr>
          <a:xfrm flipV="1">
            <a:off x="3533469" y="1301445"/>
            <a:ext cx="660663" cy="1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5FD10E02-176D-8344-772F-CF9AC32D47A6}"/>
              </a:ext>
            </a:extLst>
          </p:cNvPr>
          <p:cNvSpPr/>
          <p:nvPr/>
        </p:nvSpPr>
        <p:spPr>
          <a:xfrm rot="10800000" flipH="1" flipV="1">
            <a:off x="1061202" y="1212648"/>
            <a:ext cx="2472267" cy="2013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82705F4-6B38-8E16-068E-CF869A3FD176}"/>
              </a:ext>
            </a:extLst>
          </p:cNvPr>
          <p:cNvCxnSpPr/>
          <p:nvPr/>
        </p:nvCxnSpPr>
        <p:spPr>
          <a:xfrm>
            <a:off x="3533469" y="1696825"/>
            <a:ext cx="66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1BE66CF-A14A-429B-A5B0-E4C4C83B88D0}"/>
              </a:ext>
            </a:extLst>
          </p:cNvPr>
          <p:cNvSpPr/>
          <p:nvPr/>
        </p:nvSpPr>
        <p:spPr>
          <a:xfrm>
            <a:off x="-38269" y="1474539"/>
            <a:ext cx="4005138" cy="420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Requirements specifications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89D0DAD-4B7A-59AC-1C63-B27774A67381}"/>
              </a:ext>
            </a:extLst>
          </p:cNvPr>
          <p:cNvCxnSpPr/>
          <p:nvPr/>
        </p:nvCxnSpPr>
        <p:spPr>
          <a:xfrm>
            <a:off x="3533469" y="2210578"/>
            <a:ext cx="66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5F6E1D-06F9-E083-20EB-95A96F7E8113}"/>
              </a:ext>
            </a:extLst>
          </p:cNvPr>
          <p:cNvSpPr/>
          <p:nvPr/>
        </p:nvSpPr>
        <p:spPr>
          <a:xfrm flipH="1">
            <a:off x="150840" y="1954811"/>
            <a:ext cx="3534489" cy="420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Identification of solution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69D4ED2-059F-2E53-75C5-54D460A6E2DA}"/>
              </a:ext>
            </a:extLst>
          </p:cNvPr>
          <p:cNvCxnSpPr/>
          <p:nvPr/>
        </p:nvCxnSpPr>
        <p:spPr>
          <a:xfrm>
            <a:off x="3543692" y="2645986"/>
            <a:ext cx="66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64E87731-D287-84B7-8190-F5F9593FAE02}"/>
              </a:ext>
            </a:extLst>
          </p:cNvPr>
          <p:cNvSpPr/>
          <p:nvPr/>
        </p:nvSpPr>
        <p:spPr>
          <a:xfrm flipH="1">
            <a:off x="1085952" y="2435083"/>
            <a:ext cx="2495803" cy="3745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case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C34EACF-A933-7EAE-4A8A-D5920B400288}"/>
              </a:ext>
            </a:extLst>
          </p:cNvPr>
          <p:cNvCxnSpPr>
            <a:cxnSpLocks/>
          </p:cNvCxnSpPr>
          <p:nvPr/>
        </p:nvCxnSpPr>
        <p:spPr>
          <a:xfrm>
            <a:off x="3328090" y="3008889"/>
            <a:ext cx="87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11BF0C9A-D5F6-874E-DF35-8CF4AC312F28}"/>
              </a:ext>
            </a:extLst>
          </p:cNvPr>
          <p:cNvSpPr/>
          <p:nvPr/>
        </p:nvSpPr>
        <p:spPr>
          <a:xfrm flipH="1">
            <a:off x="429557" y="2860120"/>
            <a:ext cx="2977053" cy="300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Feasibility study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197625-0655-510B-15EB-0D6F0AEF3685}"/>
              </a:ext>
            </a:extLst>
          </p:cNvPr>
          <p:cNvCxnSpPr>
            <a:cxnSpLocks/>
          </p:cNvCxnSpPr>
          <p:nvPr/>
        </p:nvCxnSpPr>
        <p:spPr>
          <a:xfrm flipV="1">
            <a:off x="3402836" y="3414009"/>
            <a:ext cx="771223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C0402E0D-4A22-DE09-6EDC-E655854279F3}"/>
              </a:ext>
            </a:extLst>
          </p:cNvPr>
          <p:cNvSpPr/>
          <p:nvPr/>
        </p:nvSpPr>
        <p:spPr>
          <a:xfrm>
            <a:off x="203733" y="3259281"/>
            <a:ext cx="3325399" cy="339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Justification of solution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E7D9574-78AA-C071-8C0E-972570EEC02C}"/>
              </a:ext>
            </a:extLst>
          </p:cNvPr>
          <p:cNvCxnSpPr>
            <a:cxnSpLocks/>
          </p:cNvCxnSpPr>
          <p:nvPr/>
        </p:nvCxnSpPr>
        <p:spPr>
          <a:xfrm>
            <a:off x="3529132" y="3812778"/>
            <a:ext cx="67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FC7EDF1B-E4C6-0985-9083-643D87E1DCE9}"/>
              </a:ext>
            </a:extLst>
          </p:cNvPr>
          <p:cNvSpPr/>
          <p:nvPr/>
        </p:nvSpPr>
        <p:spPr>
          <a:xfrm>
            <a:off x="2186513" y="3646133"/>
            <a:ext cx="1327313" cy="3332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SWOT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A82CCE7-3A5A-A7BB-BC16-AE5040A4ACF9}"/>
              </a:ext>
            </a:extLst>
          </p:cNvPr>
          <p:cNvCxnSpPr>
            <a:cxnSpLocks/>
          </p:cNvCxnSpPr>
          <p:nvPr/>
        </p:nvCxnSpPr>
        <p:spPr>
          <a:xfrm>
            <a:off x="3628375" y="4227956"/>
            <a:ext cx="57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832D4C64-6938-B283-3024-BCE48F2B5F80}"/>
              </a:ext>
            </a:extLst>
          </p:cNvPr>
          <p:cNvSpPr/>
          <p:nvPr/>
        </p:nvSpPr>
        <p:spPr>
          <a:xfrm flipH="1">
            <a:off x="1176665" y="4045744"/>
            <a:ext cx="2445825" cy="36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plan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C845F1B-1CE3-3B44-7546-04DDA2797DA2}"/>
              </a:ext>
            </a:extLst>
          </p:cNvPr>
          <p:cNvCxnSpPr/>
          <p:nvPr/>
        </p:nvCxnSpPr>
        <p:spPr>
          <a:xfrm>
            <a:off x="3543692" y="4804017"/>
            <a:ext cx="66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FF14C40C-43EB-B2F2-5C25-841832458E98}"/>
              </a:ext>
            </a:extLst>
          </p:cNvPr>
          <p:cNvSpPr/>
          <p:nvPr/>
        </p:nvSpPr>
        <p:spPr>
          <a:xfrm>
            <a:off x="560507" y="4524691"/>
            <a:ext cx="3061983" cy="5708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management</a:t>
            </a:r>
          </a:p>
          <a:p>
            <a:pPr algn="ctr"/>
            <a:r>
              <a:rPr lang="en-IN" dirty="0"/>
              <a:t>methodology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4416A87-E803-2834-D95D-0DA6E988EF85}"/>
              </a:ext>
            </a:extLst>
          </p:cNvPr>
          <p:cNvCxnSpPr/>
          <p:nvPr/>
        </p:nvCxnSpPr>
        <p:spPr>
          <a:xfrm>
            <a:off x="3422909" y="5481245"/>
            <a:ext cx="78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54D5AF26-3917-47C2-BF68-54CCD2208613}"/>
              </a:ext>
            </a:extLst>
          </p:cNvPr>
          <p:cNvSpPr/>
          <p:nvPr/>
        </p:nvSpPr>
        <p:spPr>
          <a:xfrm>
            <a:off x="980928" y="5264714"/>
            <a:ext cx="2519690" cy="433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schedule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14A0421-C4EA-D8A8-DB8E-0F8DB865A502}"/>
              </a:ext>
            </a:extLst>
          </p:cNvPr>
          <p:cNvCxnSpPr/>
          <p:nvPr/>
        </p:nvCxnSpPr>
        <p:spPr>
          <a:xfrm>
            <a:off x="3422909" y="6183984"/>
            <a:ext cx="78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211E6E3C-4F6A-A57E-A4BE-F8ADDA2A4283}"/>
              </a:ext>
            </a:extLst>
          </p:cNvPr>
          <p:cNvSpPr/>
          <p:nvPr/>
        </p:nvSpPr>
        <p:spPr>
          <a:xfrm>
            <a:off x="706972" y="5967453"/>
            <a:ext cx="2733533" cy="4330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milestones</a:t>
            </a: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5465CA71-B4F1-4A85-CC83-EA6D8363337B}"/>
              </a:ext>
            </a:extLst>
          </p:cNvPr>
          <p:cNvCxnSpPr>
            <a:cxnSpLocks/>
          </p:cNvCxnSpPr>
          <p:nvPr/>
        </p:nvCxnSpPr>
        <p:spPr>
          <a:xfrm flipV="1">
            <a:off x="6689627" y="303071"/>
            <a:ext cx="2694755" cy="2300687"/>
          </a:xfrm>
          <a:prstGeom prst="curvedConnector3">
            <a:avLst>
              <a:gd name="adj1" fmla="val 8218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Connector: Curved 291">
            <a:extLst>
              <a:ext uri="{FF2B5EF4-FFF2-40B4-BE49-F238E27FC236}">
                <a16:creationId xmlns:a16="http://schemas.microsoft.com/office/drawing/2014/main" id="{9D0C8D6B-7CC9-4AA8-EAE4-4F3A06335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5373" y="1138172"/>
            <a:ext cx="2567568" cy="1173870"/>
          </a:xfrm>
          <a:prstGeom prst="curvedConnector3">
            <a:avLst>
              <a:gd name="adj1" fmla="val 5673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Connector: Curved 299">
            <a:extLst>
              <a:ext uri="{FF2B5EF4-FFF2-40B4-BE49-F238E27FC236}">
                <a16:creationId xmlns:a16="http://schemas.microsoft.com/office/drawing/2014/main" id="{BF16FE84-B8D2-AD72-7B36-4B7A6FC4F4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5852" y="134272"/>
            <a:ext cx="756522" cy="2418973"/>
          </a:xfrm>
          <a:prstGeom prst="curvedConnector4">
            <a:avLst>
              <a:gd name="adj1" fmla="val -30217"/>
              <a:gd name="adj2" fmla="val 5341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7BCE4ABC-7824-C800-236E-2CEECDD6FEE2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702327" y="2239901"/>
            <a:ext cx="2256674" cy="589528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A1E531CE-C1BE-E8E8-79A7-765AF5CD57F4}"/>
              </a:ext>
            </a:extLst>
          </p:cNvPr>
          <p:cNvCxnSpPr>
            <a:cxnSpLocks/>
            <a:endCxn id="105" idx="3"/>
          </p:cNvCxnSpPr>
          <p:nvPr/>
        </p:nvCxnSpPr>
        <p:spPr>
          <a:xfrm>
            <a:off x="6090590" y="3184999"/>
            <a:ext cx="1132424" cy="286711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4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Anjalireddy</dc:creator>
  <cp:lastModifiedBy>Samala Anjalireddy</cp:lastModifiedBy>
  <cp:revision>1</cp:revision>
  <dcterms:created xsi:type="dcterms:W3CDTF">2022-08-29T06:15:02Z</dcterms:created>
  <dcterms:modified xsi:type="dcterms:W3CDTF">2022-08-29T06:15:02Z</dcterms:modified>
</cp:coreProperties>
</file>