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5CF0-0143-543A-BCFF-28BD40E2F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7A6BE-A122-52D0-ED86-C9C87188D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70CA0-0ADB-2247-2073-83685A6C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7029-0370-4874-B263-5EF6DC2F749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F35B0-6F00-6A19-6800-4C7497E2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26A7D-A47F-D858-4D29-3537F0960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A8AA-D6DD-4DFD-ACFD-7FBC69007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32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1091-986D-4FCE-4DC6-0A290D09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B6BFF-C1E2-C587-730E-F06FDAC01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CB687-EF76-C01B-3D2A-4E5F6F91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7029-0370-4874-B263-5EF6DC2F749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A7A1D-6B73-3421-BFED-1614A670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97D5E-4DB5-2D3C-9308-E0CBDFF8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A8AA-D6DD-4DFD-ACFD-7FBC69007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30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7289DC-CE30-F566-A8DE-E68D1DE06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5A830-70EE-6139-6AF8-1A40C424C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77B97-7434-5669-6B35-7D9FA7A4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7029-0370-4874-B263-5EF6DC2F749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F68EB-6BC1-FBA0-2155-5A12CA18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E0352-9974-D5B6-5D71-F72CCCB8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A8AA-D6DD-4DFD-ACFD-7FBC69007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24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C434-1E59-8068-A39E-37662C52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8E5A-81E3-6F91-E3F2-D9A494603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2ADCA-DE98-8BF3-956E-ED51FCE2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7029-0370-4874-B263-5EF6DC2F749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29671-F873-D92C-6F39-0A9790F3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E901D-B0A2-A26F-E676-9B1BA812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A8AA-D6DD-4DFD-ACFD-7FBC69007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94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B941-5F9C-9367-2C27-9148EFA01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CF733-DF04-29E5-8453-A1292C5DD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AD127-CA4A-1B0F-412B-774F6C0E5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7029-0370-4874-B263-5EF6DC2F749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7F06A-A288-F09F-032A-D26CAFCB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3777E-C93A-B742-0388-F584E0EF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A8AA-D6DD-4DFD-ACFD-7FBC69007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63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1E49-CE1A-0E05-E085-F965B4F6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5CBF6-911B-037D-4DCA-01D71A2EA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D32D7-CB5D-DAA0-5009-9E3967250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4B6D4-4E5E-1839-25D4-93471EB0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7029-0370-4874-B263-5EF6DC2F749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CF623-4D93-A96A-AC6E-F1F882B3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2BEF3-073A-788E-DCFA-422B33B6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A8AA-D6DD-4DFD-ACFD-7FBC69007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74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EAC5-B55C-6F32-4619-663581FF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73B85-C5F1-16F7-C788-EDFD3EE21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FEBA7-E8F9-98F6-48D9-2FCCFB29A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01524-B3D2-D61A-633A-1C4E2A25A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097788-C533-F157-5799-D9DBC1A08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3A1E67-7FBE-DE9C-5764-8572A328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7029-0370-4874-B263-5EF6DC2F749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4003C0-9C7B-AD19-7AF6-E27B013B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C332BA-1E1F-B985-F7F9-55E2B205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A8AA-D6DD-4DFD-ACFD-7FBC69007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17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51439-8A3B-7743-58BC-B7DB4B17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384EFD-0178-0364-6BB0-DE6A8EC9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7029-0370-4874-B263-5EF6DC2F749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EB53D-2C60-1137-9EFC-4D727EEC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3D16D-DE46-1850-BE6D-0EA92CBC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A8AA-D6DD-4DFD-ACFD-7FBC69007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28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FC52B9-A616-E9F0-369E-74A0E9E7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7029-0370-4874-B263-5EF6DC2F749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AEFEE-A3A9-93D6-60CC-3BF4FD05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8DB15-B777-3E18-5F1F-7BDED9F8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A8AA-D6DD-4DFD-ACFD-7FBC69007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74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6D9D-E167-A7B2-9677-C7334971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B68B9-7921-C843-7473-03521B7A5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D1736-4D4E-D94A-CD8A-EE9EAA216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3E85A-F8C6-904C-653D-DF4B17C7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7029-0370-4874-B263-5EF6DC2F749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AE8B1-DE4B-701B-9542-FA5BE178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1AF4C-AEC1-CD8D-838D-1A0968D7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A8AA-D6DD-4DFD-ACFD-7FBC69007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75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9909B-D5E3-7889-C9A4-D6AF2220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CF731-5CB6-05A6-DB56-D49BFF9A9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B1DB5-946A-3F21-19CB-E6CED947D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6FAD3-4649-A2D2-EEA9-8C348FEB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7029-0370-4874-B263-5EF6DC2F749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9AAB9-B5B3-8339-77BE-9F5E0D9B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5A26F-7925-2B44-E1A8-EEBDE6A5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A8AA-D6DD-4DFD-ACFD-7FBC69007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508013-845D-D0AA-1B63-C4F682EE1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92607-490E-8F13-BA0F-AFFD37D19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58A8B-4FDD-847B-01DA-5FB82FCA1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7029-0370-4874-B263-5EF6DC2F749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EBB02-FE33-3C46-69BB-586A2894E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ADDCC-98CD-FB6E-D2C8-33423E04D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BA8AA-D6DD-4DFD-ACFD-7FBC69007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66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E92F-ECD3-D8D6-DC65-3D698816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QUICK </a:t>
            </a:r>
            <a:r>
              <a:rPr lang="en-IN"/>
              <a:t>SORT Example </a:t>
            </a:r>
            <a:r>
              <a:rPr lang="en-IN" dirty="0"/>
              <a:t>and map</a:t>
            </a:r>
          </a:p>
        </p:txBody>
      </p:sp>
      <p:pic>
        <p:nvPicPr>
          <p:cNvPr id="2050" name="Picture 2" descr="Quick Sort in C++ ( Code with Example) | FavTutor">
            <a:extLst>
              <a:ext uri="{FF2B5EF4-FFF2-40B4-BE49-F238E27FC236}">
                <a16:creationId xmlns:a16="http://schemas.microsoft.com/office/drawing/2014/main" id="{CE5A6C1D-5466-2A08-B21D-2520E6F01D5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50723"/>
            <a:ext cx="5181600" cy="370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esson Plan - 2: Bubble Sort, Quick Sort - ppt video online download">
            <a:extLst>
              <a:ext uri="{FF2B5EF4-FFF2-40B4-BE49-F238E27FC236}">
                <a16:creationId xmlns:a16="http://schemas.microsoft.com/office/drawing/2014/main" id="{7AFC6836-5292-839B-2213-68711EA0456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58194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62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QUICK SORT Example and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SORT Example and map</dc:title>
  <dc:creator>rijwana</dc:creator>
  <cp:lastModifiedBy>rijwana</cp:lastModifiedBy>
  <cp:revision>1</cp:revision>
  <dcterms:created xsi:type="dcterms:W3CDTF">2022-10-27T14:17:52Z</dcterms:created>
  <dcterms:modified xsi:type="dcterms:W3CDTF">2022-10-27T14:39:17Z</dcterms:modified>
</cp:coreProperties>
</file>