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61472-A8F0-411C-AFD3-AF1AEBFEFEB2}" type="doc">
      <dgm:prSet loTypeId="picture" loCatId="pictur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74779FDD-D45E-40D6-872B-70BF28EFAC07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/>
            <a:t>RAW + WET</a:t>
          </a:r>
          <a:endParaRPr lang="en-US" sz="1200"/>
        </a:p>
      </dgm:t>
    </dgm:pt>
    <dgm:pt modelId="{D0CF55F0-4DE0-4275-B447-355D219B007B}" cxnId="{5CDEB5BD-A9E8-4B3A-AB75-D21D9CFBD57C}" type="parTrans">
      <dgm:prSet/>
      <dgm:spPr/>
      <dgm:t>
        <a:bodyPr/>
        <a:p>
          <a:endParaRPr lang="en-US"/>
        </a:p>
      </dgm:t>
    </dgm:pt>
    <dgm:pt modelId="{79F5F7A4-C9D5-483C-815D-8DA0BDD00678}" cxnId="{5CDEB5BD-A9E8-4B3A-AB75-D21D9CFBD57C}" type="sibTrans">
      <dgm:prSet/>
      <dgm:spPr/>
      <dgm:t>
        <a:bodyPr/>
        <a:p>
          <a:endParaRPr lang="en-US"/>
        </a:p>
      </dgm:t>
    </dgm:pt>
    <dgm:pt modelId="{DD7F7BD6-318C-4A67-97DF-B10BF842BF8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plastics</a:t>
          </a:r>
          <a:r>
            <a:rPr lang="en-US"/>
            <a:t/>
          </a:r>
          <a:endParaRPr lang="en-US"/>
        </a:p>
      </dgm:t>
    </dgm:pt>
    <dgm:pt modelId="{B6B0CA91-B7D4-4FEF-9ABF-7B688E1570C9}" cxnId="{B38E52D6-F062-4168-90DF-CBE3BD1D6681}" type="parTrans">
      <dgm:prSet/>
      <dgm:spPr/>
      <dgm:t>
        <a:bodyPr/>
        <a:p>
          <a:endParaRPr lang="en-US"/>
        </a:p>
      </dgm:t>
    </dgm:pt>
    <dgm:pt modelId="{981C63BC-0C5D-4DCD-9E3A-9F157DE6D4E9}" cxnId="{B38E52D6-F062-4168-90DF-CBE3BD1D6681}" type="sibTrans">
      <dgm:prSet/>
      <dgm:spPr/>
      <dgm:t>
        <a:bodyPr/>
        <a:p>
          <a:endParaRPr lang="en-US"/>
        </a:p>
      </dgm:t>
    </dgm:pt>
    <dgm:pt modelId="{2E359FB6-C17C-46DD-8C65-C43E6CA848A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leaf </a:t>
          </a:r>
          <a:r>
            <a:rPr lang="en-US"/>
            <a:t/>
          </a:r>
          <a:endParaRPr lang="en-US"/>
        </a:p>
      </dgm:t>
    </dgm:pt>
    <dgm:pt modelId="{132A5701-629D-4642-BB23-821507F67890}" cxnId="{E6B9DCD1-26C1-4154-8D80-A1BD1FC92A38}" type="parTrans">
      <dgm:prSet/>
      <dgm:spPr/>
      <dgm:t>
        <a:bodyPr/>
        <a:p>
          <a:endParaRPr lang="en-US"/>
        </a:p>
      </dgm:t>
    </dgm:pt>
    <dgm:pt modelId="{BCA8B7E1-AE13-4527-907A-81F10C5C39C3}" cxnId="{E6B9DCD1-26C1-4154-8D80-A1BD1FC92A38}" type="sibTrans">
      <dgm:prSet/>
      <dgm:spPr/>
      <dgm:t>
        <a:bodyPr/>
        <a:p>
          <a:endParaRPr lang="en-US"/>
        </a:p>
      </dgm:t>
    </dgm:pt>
    <dgm:pt modelId="{7096E457-0F10-4F80-B69E-CBBE031E4BB1}" type="pres">
      <dgm:prSet presAssocID="{8FE61472-A8F0-411C-AFD3-AF1AEBFEFEB2}" presName="Name0" presStyleCnt="0">
        <dgm:presLayoutVars>
          <dgm:dir/>
          <dgm:resizeHandles/>
        </dgm:presLayoutVars>
      </dgm:prSet>
      <dgm:spPr/>
    </dgm:pt>
    <dgm:pt modelId="{5B5BE97B-0D0E-4A08-9561-2129B61E83DB}" type="pres">
      <dgm:prSet presAssocID="{74779FDD-D45E-40D6-872B-70BF28EFAC07}" presName="composite" presStyleCnt="0"/>
      <dgm:spPr/>
    </dgm:pt>
    <dgm:pt modelId="{861F2649-1017-4633-92A7-79ADF269E605}" type="pres">
      <dgm:prSet presAssocID="{74779FDD-D45E-40D6-872B-70BF28EFAC07}" presName="rect1" presStyleLbl="b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A231BE14-9DA8-403C-91F3-540B902D4249}" type="pres">
      <dgm:prSet presAssocID="{74779FDD-D45E-40D6-872B-70BF28EFAC07}" presName="rect2" presStyleLbl="node1" presStyleIdx="0" presStyleCnt="3">
        <dgm:presLayoutVars>
          <dgm:bulletEnabled val="1"/>
        </dgm:presLayoutVars>
      </dgm:prSet>
      <dgm:spPr/>
    </dgm:pt>
    <dgm:pt modelId="{BBF7096D-7EA4-46F0-B601-3E182C5B9EE7}" type="pres">
      <dgm:prSet presAssocID="{79F5F7A4-C9D5-483C-815D-8DA0BDD00678}" presName="sibTrans" presStyleCnt="0"/>
      <dgm:spPr/>
    </dgm:pt>
    <dgm:pt modelId="{2AE6588D-A5F0-4B9A-A154-14EE0D97DD56}" type="pres">
      <dgm:prSet presAssocID="{DD7F7BD6-318C-4A67-97DF-B10BF842BF81}" presName="composite" presStyleCnt="0"/>
      <dgm:spPr/>
    </dgm:pt>
    <dgm:pt modelId="{54FBA333-5F8D-42D8-BC5C-54E8199DCF2F}" type="pres">
      <dgm:prSet presAssocID="{DD7F7BD6-318C-4A67-97DF-B10BF842BF81}" presName="rect1" presStyleLbl="b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E219515A-1089-44ED-BDB1-D54DD20FDBD4}" type="pres">
      <dgm:prSet presAssocID="{DD7F7BD6-318C-4A67-97DF-B10BF842BF81}" presName="rect2" presStyleLbl="node1" presStyleIdx="1" presStyleCnt="3">
        <dgm:presLayoutVars>
          <dgm:bulletEnabled val="1"/>
        </dgm:presLayoutVars>
      </dgm:prSet>
      <dgm:spPr/>
    </dgm:pt>
    <dgm:pt modelId="{CD7C99A2-F214-4DD5-9208-B54CB59E4101}" type="pres">
      <dgm:prSet presAssocID="{981C63BC-0C5D-4DCD-9E3A-9F157DE6D4E9}" presName="sibTrans" presStyleCnt="0"/>
      <dgm:spPr/>
    </dgm:pt>
    <dgm:pt modelId="{F7BC07F4-FC4B-4385-AE4E-69020F7052FE}" type="pres">
      <dgm:prSet presAssocID="{2E359FB6-C17C-46DD-8C65-C43E6CA848AA}" presName="composite" presStyleCnt="0"/>
      <dgm:spPr/>
    </dgm:pt>
    <dgm:pt modelId="{B559BD6F-30F1-4543-BF81-65C1EFBCF92C}" type="pres">
      <dgm:prSet presAssocID="{2E359FB6-C17C-46DD-8C65-C43E6CA848AA}" presName="rect1" presStyleLbl="b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F51F5189-BF3B-4931-852C-488FF6451E7E}" type="pres">
      <dgm:prSet presAssocID="{2E359FB6-C17C-46DD-8C65-C43E6CA848AA}" presName="rect2" presStyleLbl="node1" presStyleIdx="2" presStyleCnt="3">
        <dgm:presLayoutVars>
          <dgm:bulletEnabled val="1"/>
        </dgm:presLayoutVars>
      </dgm:prSet>
      <dgm:spPr/>
    </dgm:pt>
  </dgm:ptLst>
  <dgm:cxnLst>
    <dgm:cxn modelId="{5CDEB5BD-A9E8-4B3A-AB75-D21D9CFBD57C}" srcId="{8FE61472-A8F0-411C-AFD3-AF1AEBFEFEB2}" destId="{74779FDD-D45E-40D6-872B-70BF28EFAC07}" srcOrd="0" destOrd="0" parTransId="{D0CF55F0-4DE0-4275-B447-355D219B007B}" sibTransId="{79F5F7A4-C9D5-483C-815D-8DA0BDD00678}"/>
    <dgm:cxn modelId="{B38E52D6-F062-4168-90DF-CBE3BD1D6681}" srcId="{8FE61472-A8F0-411C-AFD3-AF1AEBFEFEB2}" destId="{DD7F7BD6-318C-4A67-97DF-B10BF842BF81}" srcOrd="1" destOrd="0" parTransId="{B6B0CA91-B7D4-4FEF-9ABF-7B688E1570C9}" sibTransId="{981C63BC-0C5D-4DCD-9E3A-9F157DE6D4E9}"/>
    <dgm:cxn modelId="{E6B9DCD1-26C1-4154-8D80-A1BD1FC92A38}" srcId="{8FE61472-A8F0-411C-AFD3-AF1AEBFEFEB2}" destId="{2E359FB6-C17C-46DD-8C65-C43E6CA848AA}" srcOrd="2" destOrd="0" parTransId="{132A5701-629D-4642-BB23-821507F67890}" sibTransId="{BCA8B7E1-AE13-4527-907A-81F10C5C39C3}"/>
    <dgm:cxn modelId="{54D2E3FF-23C1-4D6C-8824-64067E6F7B4B}" type="presOf" srcId="{8FE61472-A8F0-411C-AFD3-AF1AEBFEFEB2}" destId="{7096E457-0F10-4F80-B69E-CBBE031E4BB1}" srcOrd="0" destOrd="0" presId="urn:microsoft.com/office/officeart/2008/layout/BendingPictureBlocks"/>
    <dgm:cxn modelId="{1C9A675F-7AA8-4D55-B2D3-1CE618F9F829}" type="presParOf" srcId="{7096E457-0F10-4F80-B69E-CBBE031E4BB1}" destId="{5B5BE97B-0D0E-4A08-9561-2129B61E83DB}" srcOrd="0" destOrd="0" presId="urn:microsoft.com/office/officeart/2008/layout/BendingPictureBlocks"/>
    <dgm:cxn modelId="{8358B3DE-40F4-4261-B655-C2E7F1A331AB}" type="presParOf" srcId="{5B5BE97B-0D0E-4A08-9561-2129B61E83DB}" destId="{861F2649-1017-4633-92A7-79ADF269E605}" srcOrd="0" destOrd="0" presId="urn:microsoft.com/office/officeart/2008/layout/BendingPictureBlocks"/>
    <dgm:cxn modelId="{D5179DA7-BCD5-4992-9C5E-51E114FE4A76}" type="presParOf" srcId="{5B5BE97B-0D0E-4A08-9561-2129B61E83DB}" destId="{A231BE14-9DA8-403C-91F3-540B902D4249}" srcOrd="1" destOrd="0" presId="urn:microsoft.com/office/officeart/2008/layout/BendingPictureBlocks"/>
    <dgm:cxn modelId="{5ED5E1CB-C64A-4BE6-92C1-E3D150A8E45C}" type="presOf" srcId="{74779FDD-D45E-40D6-872B-70BF28EFAC07}" destId="{A231BE14-9DA8-403C-91F3-540B902D4249}" srcOrd="0" destOrd="0" presId="urn:microsoft.com/office/officeart/2008/layout/BendingPictureBlocks"/>
    <dgm:cxn modelId="{561C35BB-3DD2-474F-B43C-44B3583DC7E5}" type="presParOf" srcId="{7096E457-0F10-4F80-B69E-CBBE031E4BB1}" destId="{BBF7096D-7EA4-46F0-B601-3E182C5B9EE7}" srcOrd="1" destOrd="0" presId="urn:microsoft.com/office/officeart/2008/layout/BendingPictureBlocks"/>
    <dgm:cxn modelId="{E74DB739-3B36-420F-A3FF-2209ECDEAF1C}" type="presParOf" srcId="{7096E457-0F10-4F80-B69E-CBBE031E4BB1}" destId="{2AE6588D-A5F0-4B9A-A154-14EE0D97DD56}" srcOrd="2" destOrd="0" presId="urn:microsoft.com/office/officeart/2008/layout/BendingPictureBlocks"/>
    <dgm:cxn modelId="{95DBCFCC-72CA-44D9-9749-1E5F0DA51090}" type="presParOf" srcId="{2AE6588D-A5F0-4B9A-A154-14EE0D97DD56}" destId="{54FBA333-5F8D-42D8-BC5C-54E8199DCF2F}" srcOrd="0" destOrd="2" presId="urn:microsoft.com/office/officeart/2008/layout/BendingPictureBlocks"/>
    <dgm:cxn modelId="{A962A2F1-E4DD-4469-8236-6040D7AD61EA}" type="presParOf" srcId="{2AE6588D-A5F0-4B9A-A154-14EE0D97DD56}" destId="{E219515A-1089-44ED-BDB1-D54DD20FDBD4}" srcOrd="1" destOrd="2" presId="urn:microsoft.com/office/officeart/2008/layout/BendingPictureBlocks"/>
    <dgm:cxn modelId="{82E51781-5C28-4DF0-BBE8-A91793D0312A}" type="presOf" srcId="{DD7F7BD6-318C-4A67-97DF-B10BF842BF81}" destId="{E219515A-1089-44ED-BDB1-D54DD20FDBD4}" srcOrd="0" destOrd="0" presId="urn:microsoft.com/office/officeart/2008/layout/BendingPictureBlocks"/>
    <dgm:cxn modelId="{79A0445A-F124-4A6B-B7D2-CE50012CBC6E}" type="presParOf" srcId="{7096E457-0F10-4F80-B69E-CBBE031E4BB1}" destId="{CD7C99A2-F214-4DD5-9208-B54CB59E4101}" srcOrd="3" destOrd="0" presId="urn:microsoft.com/office/officeart/2008/layout/BendingPictureBlocks"/>
    <dgm:cxn modelId="{3B2AA6BF-F994-4A13-A58E-CEEDEAC829C3}" type="presParOf" srcId="{7096E457-0F10-4F80-B69E-CBBE031E4BB1}" destId="{F7BC07F4-FC4B-4385-AE4E-69020F7052FE}" srcOrd="4" destOrd="0" presId="urn:microsoft.com/office/officeart/2008/layout/BendingPictureBlocks"/>
    <dgm:cxn modelId="{53510260-C7BE-49AE-8D93-B4E60D5F2257}" type="presParOf" srcId="{F7BC07F4-FC4B-4385-AE4E-69020F7052FE}" destId="{B559BD6F-30F1-4543-BF81-65C1EFBCF92C}" srcOrd="0" destOrd="4" presId="urn:microsoft.com/office/officeart/2008/layout/BendingPictureBlocks"/>
    <dgm:cxn modelId="{C638A3D3-7533-42F0-84DB-46DF41A93486}" type="presParOf" srcId="{F7BC07F4-FC4B-4385-AE4E-69020F7052FE}" destId="{F51F5189-BF3B-4931-852C-488FF6451E7E}" srcOrd="1" destOrd="4" presId="urn:microsoft.com/office/officeart/2008/layout/BendingPictureBlocks"/>
    <dgm:cxn modelId="{BD3B3B53-62E7-4BB0-8114-A845CBB93A54}" type="presOf" srcId="{2E359FB6-C17C-46DD-8C65-C43E6CA848AA}" destId="{F51F5189-BF3B-4931-852C-488FF6451E7E}" srcOrd="0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539105" cy="2706370"/>
        <a:chOff x="0" y="0"/>
        <a:chExt cx="5539105" cy="2706370"/>
      </a:xfrm>
    </dsp:grpSpPr>
    <dsp:sp modelId="{861F2649-1017-4633-92A7-79ADF269E605}">
      <dsp:nvSpPr>
        <dsp:cNvPr id="3" name="Rectangles 2"/>
        <dsp:cNvSpPr/>
      </dsp:nvSpPr>
      <dsp:spPr bwMode="white">
        <a:xfrm>
          <a:off x="1360783" y="-204"/>
          <a:ext cx="1401604" cy="1178849"/>
        </a:xfrm>
        <a:prstGeom prst="rect">
          <a:avLst/>
        </a:prstGeom>
        <a:blipFill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360783" y="-204"/>
        <a:ext cx="1401604" cy="1178849"/>
      </dsp:txXfrm>
    </dsp:sp>
    <dsp:sp modelId="{A231BE14-9DA8-403C-91F3-540B902D4249}">
      <dsp:nvSpPr>
        <dsp:cNvPr id="4" name="Rectangles 3"/>
        <dsp:cNvSpPr/>
      </dsp:nvSpPr>
      <dsp:spPr bwMode="white">
        <a:xfrm>
          <a:off x="838635" y="495363"/>
          <a:ext cx="759619" cy="75961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/>
            <a:t>RAW + WET</a:t>
          </a:r>
          <a:endParaRPr lang="en-US" sz="1200"/>
        </a:p>
      </dsp:txBody>
      <dsp:txXfrm>
        <a:off x="838635" y="495363"/>
        <a:ext cx="759619" cy="759619"/>
      </dsp:txXfrm>
    </dsp:sp>
    <dsp:sp modelId="{54FBA333-5F8D-42D8-BC5C-54E8199DCF2F}">
      <dsp:nvSpPr>
        <dsp:cNvPr id="5" name="Rectangles 4"/>
        <dsp:cNvSpPr/>
      </dsp:nvSpPr>
      <dsp:spPr bwMode="white">
        <a:xfrm>
          <a:off x="3302755" y="-204"/>
          <a:ext cx="1401604" cy="1178849"/>
        </a:xfrm>
        <a:prstGeom prst="rect">
          <a:avLst/>
        </a:prstGeom>
        <a:blipFill>
          <a:blip r:embed="rId2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3302755" y="-204"/>
        <a:ext cx="1401604" cy="1178849"/>
      </dsp:txXfrm>
    </dsp:sp>
    <dsp:sp modelId="{E219515A-1089-44ED-BDB1-D54DD20FDBD4}">
      <dsp:nvSpPr>
        <dsp:cNvPr id="6" name="Rectangles 5"/>
        <dsp:cNvSpPr/>
      </dsp:nvSpPr>
      <dsp:spPr bwMode="white">
        <a:xfrm>
          <a:off x="2780607" y="495363"/>
          <a:ext cx="759619" cy="75961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plastics</a:t>
          </a:r>
          <a:endParaRPr lang="en-US"/>
        </a:p>
      </dsp:txBody>
      <dsp:txXfrm>
        <a:off x="2780607" y="495363"/>
        <a:ext cx="759619" cy="759619"/>
      </dsp:txXfrm>
    </dsp:sp>
    <dsp:sp modelId="{B559BD6F-30F1-4543-BF81-65C1EFBCF92C}">
      <dsp:nvSpPr>
        <dsp:cNvPr id="7" name="Rectangles 6"/>
        <dsp:cNvSpPr/>
      </dsp:nvSpPr>
      <dsp:spPr bwMode="white">
        <a:xfrm>
          <a:off x="2330743" y="1451387"/>
          <a:ext cx="1401604" cy="1178849"/>
        </a:xfrm>
        <a:prstGeom prst="rect">
          <a:avLst/>
        </a:prstGeom>
        <a:blipFill>
          <a:blip r:embed="rId3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2330743" y="1451387"/>
        <a:ext cx="1401604" cy="1178849"/>
      </dsp:txXfrm>
    </dsp:sp>
    <dsp:sp modelId="{F51F5189-BF3B-4931-852C-488FF6451E7E}">
      <dsp:nvSpPr>
        <dsp:cNvPr id="8" name="Rectangles 7"/>
        <dsp:cNvSpPr/>
      </dsp:nvSpPr>
      <dsp:spPr bwMode="white">
        <a:xfrm>
          <a:off x="1808596" y="1946954"/>
          <a:ext cx="759619" cy="75961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leaf </a:t>
          </a:r>
          <a:endParaRPr lang="en-US"/>
        </a:p>
      </dsp:txBody>
      <dsp:txXfrm>
        <a:off x="1808596" y="1946954"/>
        <a:ext cx="759619" cy="759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3472815" y="2627630"/>
          <a:ext cx="5539105" cy="2706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67655" y="132080"/>
            <a:ext cx="1190625" cy="6096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START</a:t>
            </a:r>
            <a:endParaRPr lang="en-US" sz="2400"/>
          </a:p>
        </p:txBody>
      </p:sp>
      <p:sp>
        <p:nvSpPr>
          <p:cNvPr id="8" name="Rectangles 7"/>
          <p:cNvSpPr/>
          <p:nvPr/>
        </p:nvSpPr>
        <p:spPr>
          <a:xfrm>
            <a:off x="4245610" y="1290320"/>
            <a:ext cx="3993515" cy="548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/>
              <a:t>DATA COLLECTION</a:t>
            </a:r>
            <a:endParaRPr lang="en-US" sz="2800"/>
          </a:p>
        </p:txBody>
      </p:sp>
      <p:sp>
        <p:nvSpPr>
          <p:cNvPr id="9" name="Down Arrow 8"/>
          <p:cNvSpPr/>
          <p:nvPr/>
        </p:nvSpPr>
        <p:spPr>
          <a:xfrm>
            <a:off x="5830570" y="741680"/>
            <a:ext cx="264795" cy="54864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521325" y="1880870"/>
            <a:ext cx="207645" cy="67056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385050" y="1859280"/>
            <a:ext cx="254000" cy="69088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226810" y="5410200"/>
            <a:ext cx="426720" cy="73152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4469130" y="6258560"/>
            <a:ext cx="3982720" cy="4876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DATA INTEGRATION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pic>
        <p:nvPicPr>
          <p:cNvPr id="4" name="Content Placeholder 3" descr="Screenshot 2024-06-09 07125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3090" y="426085"/>
            <a:ext cx="6351905" cy="435165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257290" y="172720"/>
            <a:ext cx="304800" cy="164592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257290" y="2926080"/>
            <a:ext cx="436880" cy="172974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651250" y="4777740"/>
            <a:ext cx="6248400" cy="731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EXPLAINABLE PREDICTIVE MODELING AND TECHNIQUES</a:t>
            </a:r>
            <a:endParaRPr lang="en-US">
              <a:sym typeface="+mn-ea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257290" y="5631180"/>
            <a:ext cx="467360" cy="112776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6344920" y="111760"/>
            <a:ext cx="335280" cy="119888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4897120" y="1442720"/>
            <a:ext cx="3084830" cy="1315720"/>
          </a:xfrm>
          <a:prstGeom prst="flowChartDecisi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400"/>
              <a:t>CNN</a:t>
            </a:r>
            <a:endParaRPr lang="en-US" sz="4400"/>
          </a:p>
        </p:txBody>
      </p:sp>
      <p:sp>
        <p:nvSpPr>
          <p:cNvPr id="6" name="Rectangles 5"/>
          <p:cNvSpPr/>
          <p:nvPr/>
        </p:nvSpPr>
        <p:spPr>
          <a:xfrm>
            <a:off x="4053205" y="3969385"/>
            <a:ext cx="5506085" cy="5962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VISUALIZATION AND DECISION SUPPORT</a:t>
            </a:r>
            <a:endParaRPr lang="en-US" sz="2400"/>
          </a:p>
        </p:txBody>
      </p:sp>
      <p:sp>
        <p:nvSpPr>
          <p:cNvPr id="7" name="Down Arrow 6"/>
          <p:cNvSpPr/>
          <p:nvPr/>
        </p:nvSpPr>
        <p:spPr>
          <a:xfrm>
            <a:off x="6340475" y="2890520"/>
            <a:ext cx="339725" cy="10045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Decision 7"/>
          <p:cNvSpPr/>
          <p:nvPr/>
        </p:nvSpPr>
        <p:spPr>
          <a:xfrm>
            <a:off x="5540375" y="5474970"/>
            <a:ext cx="1939290" cy="1173480"/>
          </a:xfrm>
          <a:prstGeom prst="flowChartDecisi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POWER BI</a:t>
            </a:r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370955" y="4646930"/>
            <a:ext cx="309245" cy="74676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6277610" y="162560"/>
            <a:ext cx="284480" cy="95504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34050" y="1209040"/>
            <a:ext cx="1371600" cy="8128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END</a:t>
            </a:r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Presentation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   </vt:lpstr>
      <vt:lpstr> </vt:lpstr>
      <vt:lpstr> 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/>
  <cp:lastModifiedBy>ADIL SHAIKH</cp:lastModifiedBy>
  <cp:revision>2</cp:revision>
  <dcterms:created xsi:type="dcterms:W3CDTF">2024-06-09T14:41:00Z</dcterms:created>
  <dcterms:modified xsi:type="dcterms:W3CDTF">2024-06-09T14:50:24Z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73A5EB1013804A9C8A862965EE8EFEFA_11</vt:lpwstr>
  </property>
  <property fmtid="{D5CDD505-2E9C-101B-9397-08002B2CF9AE}" pid="3" name="KSOProductBuildVer">
    <vt:lpwstr>1033-12.2.0.16909</vt:lpwstr>
  </property>
</Properties>
</file>