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6"/>
  </p:notesMasterIdLst>
  <p:sldIdLst>
    <p:sldId id="260" r:id="rId2"/>
    <p:sldId id="267" r:id="rId3"/>
    <p:sldId id="270" r:id="rId4"/>
    <p:sldId id="268" r:id="rId5"/>
  </p:sldIdLst>
  <p:sldSz cx="12192000" cy="6858000"/>
  <p:notesSz cx="6858000" cy="9144000"/>
  <p:embeddedFontLst>
    <p:embeddedFont>
      <p:font typeface="Calibri" panose="020F0502020204030204" pitchFamily="34" charset="0"/>
      <p:regular r:id="rId7"/>
      <p:bold r:id="rId8"/>
      <p:italic r:id="rId9"/>
      <p:boldItalic r:id="rId10"/>
    </p:embeddedFont>
    <p:embeddedFont>
      <p:font typeface="Calibri Light" panose="020F0302020204030204" pitchFamily="34" charset="0"/>
      <p:regular r:id="rId11"/>
      <p:italic r:id="rId12"/>
    </p:embeddedFont>
    <p:embeddedFont>
      <p:font typeface="Mothanna" panose="020B0604020202020204" charset="-78"/>
      <p:regular r:id="rId13"/>
      <p:bold r:id="rId14"/>
    </p:embeddedFont>
  </p:embeddedFont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9C83"/>
    <a:srgbClr val="116958"/>
    <a:srgbClr val="B4D68C"/>
    <a:srgbClr val="92D050"/>
    <a:srgbClr val="2A303C"/>
    <a:srgbClr val="393F4B"/>
    <a:srgbClr val="62656B"/>
    <a:srgbClr val="222A35"/>
    <a:srgbClr val="1EB296"/>
    <a:srgbClr val="82B9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344" autoAdjust="0"/>
  </p:normalViewPr>
  <p:slideViewPr>
    <p:cSldViewPr snapToGrid="0">
      <p:cViewPr varScale="1">
        <p:scale>
          <a:sx n="76" d="100"/>
          <a:sy n="76" d="100"/>
        </p:scale>
        <p:origin x="946" y="62"/>
      </p:cViewPr>
      <p:guideLst/>
    </p:cSldViewPr>
  </p:slideViewPr>
  <p:notesTextViewPr>
    <p:cViewPr>
      <p:scale>
        <a:sx n="1" d="1"/>
        <a:sy n="1" d="1"/>
      </p:scale>
      <p:origin x="0" y="0"/>
    </p:cViewPr>
  </p:notesTextViewPr>
  <p:sorterViewPr>
    <p:cViewPr>
      <p:scale>
        <a:sx n="62" d="100"/>
        <a:sy n="62"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ECDCBE-BC26-46C9-A87E-C8DF144EC4EB}" type="datetimeFigureOut">
              <a:rPr lang="fr-FR" smtClean="0"/>
              <a:t>08/02/2022</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A0F9C-C92F-41E8-880E-79E6BB546BF4}" type="slidenum">
              <a:rPr lang="fr-FR" smtClean="0"/>
              <a:t>‹#›</a:t>
            </a:fld>
            <a:endParaRPr lang="fr-FR"/>
          </a:p>
        </p:txBody>
      </p:sp>
    </p:spTree>
    <p:extLst>
      <p:ext uri="{BB962C8B-B14F-4D97-AF65-F5344CB8AC3E}">
        <p14:creationId xmlns:p14="http://schemas.microsoft.com/office/powerpoint/2010/main" val="3043585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376BD-0D3F-4BCA-81DB-8C18DDB2FB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C63C0526-24A2-409B-8AFD-E0AE89F061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8951FC37-4B27-4BA9-AD20-DA8C4BC5AF16}"/>
              </a:ext>
            </a:extLst>
          </p:cNvPr>
          <p:cNvSpPr>
            <a:spLocks noGrp="1"/>
          </p:cNvSpPr>
          <p:nvPr>
            <p:ph type="dt" sz="half" idx="10"/>
          </p:nvPr>
        </p:nvSpPr>
        <p:spPr/>
        <p:txBody>
          <a:bodyPr/>
          <a:lstStyle/>
          <a:p>
            <a:fld id="{50C9BA4B-2665-43AF-924D-33D39E081787}" type="datetime1">
              <a:rPr lang="fr-FR" smtClean="0"/>
              <a:t>08/02/2022</a:t>
            </a:fld>
            <a:endParaRPr lang="fr-FR"/>
          </a:p>
        </p:txBody>
      </p:sp>
      <p:sp>
        <p:nvSpPr>
          <p:cNvPr id="5" name="Footer Placeholder 4">
            <a:extLst>
              <a:ext uri="{FF2B5EF4-FFF2-40B4-BE49-F238E27FC236}">
                <a16:creationId xmlns:a16="http://schemas.microsoft.com/office/drawing/2014/main" id="{77E939D0-A10C-46D1-8683-9DBF1F6F4C7A}"/>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3D5647D9-D1E2-433D-8479-DD8CD3F3B032}"/>
              </a:ext>
            </a:extLst>
          </p:cNvPr>
          <p:cNvSpPr>
            <a:spLocks noGrp="1"/>
          </p:cNvSpPr>
          <p:nvPr>
            <p:ph type="sldNum" sz="quarter" idx="12"/>
          </p:nvPr>
        </p:nvSpPr>
        <p:spPr/>
        <p:txBody>
          <a:bodyPr/>
          <a:lstStyle/>
          <a:p>
            <a:fld id="{55566DE6-6023-4F1B-83B8-5B1409609C05}" type="slidenum">
              <a:rPr lang="fr-FR" smtClean="0"/>
              <a:t>‹#›</a:t>
            </a:fld>
            <a:endParaRPr lang="fr-FR"/>
          </a:p>
        </p:txBody>
      </p:sp>
    </p:spTree>
    <p:extLst>
      <p:ext uri="{BB962C8B-B14F-4D97-AF65-F5344CB8AC3E}">
        <p14:creationId xmlns:p14="http://schemas.microsoft.com/office/powerpoint/2010/main" val="2962927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96AEE-C8EF-4AA9-B61A-79D6CA3BD88C}"/>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A3DFC3DF-A546-4E3F-9152-33B908655DE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47A7316A-F806-436E-ADD8-A66553953C4E}"/>
              </a:ext>
            </a:extLst>
          </p:cNvPr>
          <p:cNvSpPr>
            <a:spLocks noGrp="1"/>
          </p:cNvSpPr>
          <p:nvPr>
            <p:ph type="dt" sz="half" idx="10"/>
          </p:nvPr>
        </p:nvSpPr>
        <p:spPr/>
        <p:txBody>
          <a:bodyPr/>
          <a:lstStyle/>
          <a:p>
            <a:fld id="{9C3F6244-5025-461E-878B-3ECA368D59B1}" type="datetime1">
              <a:rPr lang="fr-FR" smtClean="0"/>
              <a:t>08/02/2022</a:t>
            </a:fld>
            <a:endParaRPr lang="fr-FR"/>
          </a:p>
        </p:txBody>
      </p:sp>
      <p:sp>
        <p:nvSpPr>
          <p:cNvPr id="5" name="Footer Placeholder 4">
            <a:extLst>
              <a:ext uri="{FF2B5EF4-FFF2-40B4-BE49-F238E27FC236}">
                <a16:creationId xmlns:a16="http://schemas.microsoft.com/office/drawing/2014/main" id="{B282E15C-C58D-473F-BCB3-6DECFC6AE507}"/>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3638B17D-BA75-47CC-8B3C-08027324EE6B}"/>
              </a:ext>
            </a:extLst>
          </p:cNvPr>
          <p:cNvSpPr>
            <a:spLocks noGrp="1"/>
          </p:cNvSpPr>
          <p:nvPr>
            <p:ph type="sldNum" sz="quarter" idx="12"/>
          </p:nvPr>
        </p:nvSpPr>
        <p:spPr/>
        <p:txBody>
          <a:bodyPr/>
          <a:lstStyle/>
          <a:p>
            <a:fld id="{55566DE6-6023-4F1B-83B8-5B1409609C05}" type="slidenum">
              <a:rPr lang="fr-FR" smtClean="0"/>
              <a:t>‹#›</a:t>
            </a:fld>
            <a:endParaRPr lang="fr-FR"/>
          </a:p>
        </p:txBody>
      </p:sp>
    </p:spTree>
    <p:extLst>
      <p:ext uri="{BB962C8B-B14F-4D97-AF65-F5344CB8AC3E}">
        <p14:creationId xmlns:p14="http://schemas.microsoft.com/office/powerpoint/2010/main" val="3574181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CF15AA-13D8-4A53-9BB6-E577A61FB6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2550F8BB-58FA-44A6-BE8F-F1E4E02AC1C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BA9A978A-D527-49B5-B262-4B2AF16D7CA4}"/>
              </a:ext>
            </a:extLst>
          </p:cNvPr>
          <p:cNvSpPr>
            <a:spLocks noGrp="1"/>
          </p:cNvSpPr>
          <p:nvPr>
            <p:ph type="dt" sz="half" idx="10"/>
          </p:nvPr>
        </p:nvSpPr>
        <p:spPr/>
        <p:txBody>
          <a:bodyPr/>
          <a:lstStyle/>
          <a:p>
            <a:fld id="{B9B02D6C-B97B-4C9E-920B-D3DD00BA469C}" type="datetime1">
              <a:rPr lang="fr-FR" smtClean="0"/>
              <a:t>08/02/2022</a:t>
            </a:fld>
            <a:endParaRPr lang="fr-FR"/>
          </a:p>
        </p:txBody>
      </p:sp>
      <p:sp>
        <p:nvSpPr>
          <p:cNvPr id="5" name="Footer Placeholder 4">
            <a:extLst>
              <a:ext uri="{FF2B5EF4-FFF2-40B4-BE49-F238E27FC236}">
                <a16:creationId xmlns:a16="http://schemas.microsoft.com/office/drawing/2014/main" id="{B8000AE6-DEEC-4EFB-A3B3-974B92D58AA0}"/>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44297A62-10F2-44B8-B049-D70E1D12B155}"/>
              </a:ext>
            </a:extLst>
          </p:cNvPr>
          <p:cNvSpPr>
            <a:spLocks noGrp="1"/>
          </p:cNvSpPr>
          <p:nvPr>
            <p:ph type="sldNum" sz="quarter" idx="12"/>
          </p:nvPr>
        </p:nvSpPr>
        <p:spPr/>
        <p:txBody>
          <a:bodyPr/>
          <a:lstStyle/>
          <a:p>
            <a:fld id="{55566DE6-6023-4F1B-83B8-5B1409609C05}" type="slidenum">
              <a:rPr lang="fr-FR" smtClean="0"/>
              <a:t>‹#›</a:t>
            </a:fld>
            <a:endParaRPr lang="fr-FR"/>
          </a:p>
        </p:txBody>
      </p:sp>
    </p:spTree>
    <p:extLst>
      <p:ext uri="{BB962C8B-B14F-4D97-AF65-F5344CB8AC3E}">
        <p14:creationId xmlns:p14="http://schemas.microsoft.com/office/powerpoint/2010/main" val="1199804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12E02-3C45-4A0C-BE23-D715A52C4A7A}"/>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DFA153FA-5FE0-4F2A-8F04-050A8D3D753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00D1FE58-D18A-4381-8AAF-AF9A0B5C29EE}"/>
              </a:ext>
            </a:extLst>
          </p:cNvPr>
          <p:cNvSpPr>
            <a:spLocks noGrp="1"/>
          </p:cNvSpPr>
          <p:nvPr>
            <p:ph type="dt" sz="half" idx="10"/>
          </p:nvPr>
        </p:nvSpPr>
        <p:spPr/>
        <p:txBody>
          <a:bodyPr/>
          <a:lstStyle/>
          <a:p>
            <a:fld id="{D4DB88D4-25ED-4281-BA26-745929DE7A1E}" type="datetime1">
              <a:rPr lang="fr-FR" smtClean="0"/>
              <a:t>08/02/2022</a:t>
            </a:fld>
            <a:endParaRPr lang="fr-FR"/>
          </a:p>
        </p:txBody>
      </p:sp>
      <p:sp>
        <p:nvSpPr>
          <p:cNvPr id="5" name="Footer Placeholder 4">
            <a:extLst>
              <a:ext uri="{FF2B5EF4-FFF2-40B4-BE49-F238E27FC236}">
                <a16:creationId xmlns:a16="http://schemas.microsoft.com/office/drawing/2014/main" id="{065033D2-B363-4F7A-B56C-5AC7F264C6E6}"/>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F6A85AF3-0172-4DA1-815B-25ADC489F068}"/>
              </a:ext>
            </a:extLst>
          </p:cNvPr>
          <p:cNvSpPr>
            <a:spLocks noGrp="1"/>
          </p:cNvSpPr>
          <p:nvPr>
            <p:ph type="sldNum" sz="quarter" idx="12"/>
          </p:nvPr>
        </p:nvSpPr>
        <p:spPr/>
        <p:txBody>
          <a:bodyPr/>
          <a:lstStyle/>
          <a:p>
            <a:fld id="{55566DE6-6023-4F1B-83B8-5B1409609C05}" type="slidenum">
              <a:rPr lang="fr-FR" smtClean="0"/>
              <a:t>‹#›</a:t>
            </a:fld>
            <a:endParaRPr lang="fr-FR"/>
          </a:p>
        </p:txBody>
      </p:sp>
    </p:spTree>
    <p:extLst>
      <p:ext uri="{BB962C8B-B14F-4D97-AF65-F5344CB8AC3E}">
        <p14:creationId xmlns:p14="http://schemas.microsoft.com/office/powerpoint/2010/main" val="3385769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A8B4C-966F-46EE-8B6D-4DA5BCF5EB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1C9549AE-D998-46B7-BE9A-9940753D8E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D5D894B-8E4C-4D6A-862D-14F2CD81D997}"/>
              </a:ext>
            </a:extLst>
          </p:cNvPr>
          <p:cNvSpPr>
            <a:spLocks noGrp="1"/>
          </p:cNvSpPr>
          <p:nvPr>
            <p:ph type="dt" sz="half" idx="10"/>
          </p:nvPr>
        </p:nvSpPr>
        <p:spPr/>
        <p:txBody>
          <a:bodyPr/>
          <a:lstStyle/>
          <a:p>
            <a:fld id="{61D07DCB-3BAA-467E-9375-159A97ADC091}" type="datetime1">
              <a:rPr lang="fr-FR" smtClean="0"/>
              <a:t>08/02/2022</a:t>
            </a:fld>
            <a:endParaRPr lang="fr-FR"/>
          </a:p>
        </p:txBody>
      </p:sp>
      <p:sp>
        <p:nvSpPr>
          <p:cNvPr id="5" name="Footer Placeholder 4">
            <a:extLst>
              <a:ext uri="{FF2B5EF4-FFF2-40B4-BE49-F238E27FC236}">
                <a16:creationId xmlns:a16="http://schemas.microsoft.com/office/drawing/2014/main" id="{FE19CA5E-F76A-4FD1-8C0C-A8C8DE61EFB8}"/>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3BAAC193-1330-4129-AC4C-0540DB872373}"/>
              </a:ext>
            </a:extLst>
          </p:cNvPr>
          <p:cNvSpPr>
            <a:spLocks noGrp="1"/>
          </p:cNvSpPr>
          <p:nvPr>
            <p:ph type="sldNum" sz="quarter" idx="12"/>
          </p:nvPr>
        </p:nvSpPr>
        <p:spPr/>
        <p:txBody>
          <a:bodyPr/>
          <a:lstStyle/>
          <a:p>
            <a:fld id="{55566DE6-6023-4F1B-83B8-5B1409609C05}" type="slidenum">
              <a:rPr lang="fr-FR" smtClean="0"/>
              <a:t>‹#›</a:t>
            </a:fld>
            <a:endParaRPr lang="fr-FR"/>
          </a:p>
        </p:txBody>
      </p:sp>
    </p:spTree>
    <p:extLst>
      <p:ext uri="{BB962C8B-B14F-4D97-AF65-F5344CB8AC3E}">
        <p14:creationId xmlns:p14="http://schemas.microsoft.com/office/powerpoint/2010/main" val="959596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FB07D-C3C1-4ED7-BCC7-A865B1AF84F1}"/>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3C303F8C-A936-41C5-BE71-EA2BF8A86DE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4F9FD3ED-02CA-4DF2-8769-B3CEFEA52F2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67110851-9112-41FA-B219-A50CDE81DC83}"/>
              </a:ext>
            </a:extLst>
          </p:cNvPr>
          <p:cNvSpPr>
            <a:spLocks noGrp="1"/>
          </p:cNvSpPr>
          <p:nvPr>
            <p:ph type="dt" sz="half" idx="10"/>
          </p:nvPr>
        </p:nvSpPr>
        <p:spPr/>
        <p:txBody>
          <a:bodyPr/>
          <a:lstStyle/>
          <a:p>
            <a:fld id="{CBC23A86-84A6-47B4-AE68-5840F94CB78C}" type="datetime1">
              <a:rPr lang="fr-FR" smtClean="0"/>
              <a:t>08/02/2022</a:t>
            </a:fld>
            <a:endParaRPr lang="fr-FR"/>
          </a:p>
        </p:txBody>
      </p:sp>
      <p:sp>
        <p:nvSpPr>
          <p:cNvPr id="6" name="Footer Placeholder 5">
            <a:extLst>
              <a:ext uri="{FF2B5EF4-FFF2-40B4-BE49-F238E27FC236}">
                <a16:creationId xmlns:a16="http://schemas.microsoft.com/office/drawing/2014/main" id="{0B83FCBC-8497-4D12-A30E-AC7FD443F9C7}"/>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D3D96B2E-6A82-4456-8A37-4DA6A714B014}"/>
              </a:ext>
            </a:extLst>
          </p:cNvPr>
          <p:cNvSpPr>
            <a:spLocks noGrp="1"/>
          </p:cNvSpPr>
          <p:nvPr>
            <p:ph type="sldNum" sz="quarter" idx="12"/>
          </p:nvPr>
        </p:nvSpPr>
        <p:spPr/>
        <p:txBody>
          <a:bodyPr/>
          <a:lstStyle/>
          <a:p>
            <a:fld id="{55566DE6-6023-4F1B-83B8-5B1409609C05}" type="slidenum">
              <a:rPr lang="fr-FR" smtClean="0"/>
              <a:t>‹#›</a:t>
            </a:fld>
            <a:endParaRPr lang="fr-FR"/>
          </a:p>
        </p:txBody>
      </p:sp>
    </p:spTree>
    <p:extLst>
      <p:ext uri="{BB962C8B-B14F-4D97-AF65-F5344CB8AC3E}">
        <p14:creationId xmlns:p14="http://schemas.microsoft.com/office/powerpoint/2010/main" val="4274920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DB56B-3AD1-4549-B34F-0EEBBC697266}"/>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9F5103B5-E735-45AA-A4CF-043AA26A0C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913E6B1-93D9-453E-8FE4-18D4FB93DB9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4461558E-44FF-4F3A-9632-CFDE0AB637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8622521-C2FF-4569-8BC9-28A960FA995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C9BBC1AF-7150-46BE-A9F2-F2CF84F8691B}"/>
              </a:ext>
            </a:extLst>
          </p:cNvPr>
          <p:cNvSpPr>
            <a:spLocks noGrp="1"/>
          </p:cNvSpPr>
          <p:nvPr>
            <p:ph type="dt" sz="half" idx="10"/>
          </p:nvPr>
        </p:nvSpPr>
        <p:spPr/>
        <p:txBody>
          <a:bodyPr/>
          <a:lstStyle/>
          <a:p>
            <a:fld id="{2D5B0200-7A7C-4525-AD77-9CDAF11F0E0B}" type="datetime1">
              <a:rPr lang="fr-FR" smtClean="0"/>
              <a:t>08/02/2022</a:t>
            </a:fld>
            <a:endParaRPr lang="fr-FR"/>
          </a:p>
        </p:txBody>
      </p:sp>
      <p:sp>
        <p:nvSpPr>
          <p:cNvPr id="8" name="Footer Placeholder 7">
            <a:extLst>
              <a:ext uri="{FF2B5EF4-FFF2-40B4-BE49-F238E27FC236}">
                <a16:creationId xmlns:a16="http://schemas.microsoft.com/office/drawing/2014/main" id="{9B496E9F-873D-4CB0-9E1E-4B604084B936}"/>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18B791AB-226B-49E6-8DC3-7A89527E7AAA}"/>
              </a:ext>
            </a:extLst>
          </p:cNvPr>
          <p:cNvSpPr>
            <a:spLocks noGrp="1"/>
          </p:cNvSpPr>
          <p:nvPr>
            <p:ph type="sldNum" sz="quarter" idx="12"/>
          </p:nvPr>
        </p:nvSpPr>
        <p:spPr/>
        <p:txBody>
          <a:bodyPr/>
          <a:lstStyle/>
          <a:p>
            <a:fld id="{55566DE6-6023-4F1B-83B8-5B1409609C05}" type="slidenum">
              <a:rPr lang="fr-FR" smtClean="0"/>
              <a:t>‹#›</a:t>
            </a:fld>
            <a:endParaRPr lang="fr-FR"/>
          </a:p>
        </p:txBody>
      </p:sp>
    </p:spTree>
    <p:extLst>
      <p:ext uri="{BB962C8B-B14F-4D97-AF65-F5344CB8AC3E}">
        <p14:creationId xmlns:p14="http://schemas.microsoft.com/office/powerpoint/2010/main" val="3831950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85BC7-3057-480A-B931-EEA5A3EDC913}"/>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F1E4F777-33A8-424D-BAD3-68563CB08964}"/>
              </a:ext>
            </a:extLst>
          </p:cNvPr>
          <p:cNvSpPr>
            <a:spLocks noGrp="1"/>
          </p:cNvSpPr>
          <p:nvPr>
            <p:ph type="dt" sz="half" idx="10"/>
          </p:nvPr>
        </p:nvSpPr>
        <p:spPr/>
        <p:txBody>
          <a:bodyPr/>
          <a:lstStyle/>
          <a:p>
            <a:fld id="{B2B311D8-D40A-48C6-9674-3B281DCF1DEE}" type="datetime1">
              <a:rPr lang="fr-FR" smtClean="0"/>
              <a:t>08/02/2022</a:t>
            </a:fld>
            <a:endParaRPr lang="fr-FR"/>
          </a:p>
        </p:txBody>
      </p:sp>
      <p:sp>
        <p:nvSpPr>
          <p:cNvPr id="4" name="Footer Placeholder 3">
            <a:extLst>
              <a:ext uri="{FF2B5EF4-FFF2-40B4-BE49-F238E27FC236}">
                <a16:creationId xmlns:a16="http://schemas.microsoft.com/office/drawing/2014/main" id="{DD362D09-D05C-41B8-B628-4110B7013913}"/>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73434EBB-368C-474F-BAE4-A35184F4C5F1}"/>
              </a:ext>
            </a:extLst>
          </p:cNvPr>
          <p:cNvSpPr>
            <a:spLocks noGrp="1"/>
          </p:cNvSpPr>
          <p:nvPr>
            <p:ph type="sldNum" sz="quarter" idx="12"/>
          </p:nvPr>
        </p:nvSpPr>
        <p:spPr/>
        <p:txBody>
          <a:bodyPr/>
          <a:lstStyle/>
          <a:p>
            <a:fld id="{55566DE6-6023-4F1B-83B8-5B1409609C05}" type="slidenum">
              <a:rPr lang="fr-FR" smtClean="0"/>
              <a:t>‹#›</a:t>
            </a:fld>
            <a:endParaRPr lang="fr-FR"/>
          </a:p>
        </p:txBody>
      </p:sp>
    </p:spTree>
    <p:extLst>
      <p:ext uri="{BB962C8B-B14F-4D97-AF65-F5344CB8AC3E}">
        <p14:creationId xmlns:p14="http://schemas.microsoft.com/office/powerpoint/2010/main" val="125598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548526-0FC6-40F4-95D5-481DE4E00EDC}"/>
              </a:ext>
            </a:extLst>
          </p:cNvPr>
          <p:cNvSpPr>
            <a:spLocks noGrp="1"/>
          </p:cNvSpPr>
          <p:nvPr>
            <p:ph type="dt" sz="half" idx="10"/>
          </p:nvPr>
        </p:nvSpPr>
        <p:spPr/>
        <p:txBody>
          <a:bodyPr/>
          <a:lstStyle/>
          <a:p>
            <a:fld id="{64624212-D3CE-4A3D-B460-A4CC716B0E9C}" type="datetime1">
              <a:rPr lang="fr-FR" smtClean="0"/>
              <a:t>08/02/2022</a:t>
            </a:fld>
            <a:endParaRPr lang="fr-FR"/>
          </a:p>
        </p:txBody>
      </p:sp>
      <p:sp>
        <p:nvSpPr>
          <p:cNvPr id="3" name="Footer Placeholder 2">
            <a:extLst>
              <a:ext uri="{FF2B5EF4-FFF2-40B4-BE49-F238E27FC236}">
                <a16:creationId xmlns:a16="http://schemas.microsoft.com/office/drawing/2014/main" id="{886E3F22-2035-43BE-92D8-303B85908E47}"/>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72971BF2-377C-46F3-8EBD-20E33B5E5159}"/>
              </a:ext>
            </a:extLst>
          </p:cNvPr>
          <p:cNvSpPr>
            <a:spLocks noGrp="1"/>
          </p:cNvSpPr>
          <p:nvPr>
            <p:ph type="sldNum" sz="quarter" idx="12"/>
          </p:nvPr>
        </p:nvSpPr>
        <p:spPr/>
        <p:txBody>
          <a:bodyPr/>
          <a:lstStyle/>
          <a:p>
            <a:fld id="{55566DE6-6023-4F1B-83B8-5B1409609C05}" type="slidenum">
              <a:rPr lang="fr-FR" smtClean="0"/>
              <a:t>‹#›</a:t>
            </a:fld>
            <a:endParaRPr lang="fr-FR"/>
          </a:p>
        </p:txBody>
      </p:sp>
    </p:spTree>
    <p:extLst>
      <p:ext uri="{BB962C8B-B14F-4D97-AF65-F5344CB8AC3E}">
        <p14:creationId xmlns:p14="http://schemas.microsoft.com/office/powerpoint/2010/main" val="1993099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F980F-F21D-49ED-9926-FDD4C24C50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4899BEC7-76AD-4E77-84F2-59E6072F06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D5E856A9-39DE-405D-B78F-33B91F234C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6DEAA0A-B49F-4FE5-98AF-5FEA800481B9}"/>
              </a:ext>
            </a:extLst>
          </p:cNvPr>
          <p:cNvSpPr>
            <a:spLocks noGrp="1"/>
          </p:cNvSpPr>
          <p:nvPr>
            <p:ph type="dt" sz="half" idx="10"/>
          </p:nvPr>
        </p:nvSpPr>
        <p:spPr/>
        <p:txBody>
          <a:bodyPr/>
          <a:lstStyle/>
          <a:p>
            <a:fld id="{175A83D3-966B-400D-A439-3A5592584D0F}" type="datetime1">
              <a:rPr lang="fr-FR" smtClean="0"/>
              <a:t>08/02/2022</a:t>
            </a:fld>
            <a:endParaRPr lang="fr-FR"/>
          </a:p>
        </p:txBody>
      </p:sp>
      <p:sp>
        <p:nvSpPr>
          <p:cNvPr id="6" name="Footer Placeholder 5">
            <a:extLst>
              <a:ext uri="{FF2B5EF4-FFF2-40B4-BE49-F238E27FC236}">
                <a16:creationId xmlns:a16="http://schemas.microsoft.com/office/drawing/2014/main" id="{C45438D8-A749-47CE-9964-610C2FA665D1}"/>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3ABB8298-6EC3-4C52-AD76-94E000F751B5}"/>
              </a:ext>
            </a:extLst>
          </p:cNvPr>
          <p:cNvSpPr>
            <a:spLocks noGrp="1"/>
          </p:cNvSpPr>
          <p:nvPr>
            <p:ph type="sldNum" sz="quarter" idx="12"/>
          </p:nvPr>
        </p:nvSpPr>
        <p:spPr/>
        <p:txBody>
          <a:bodyPr/>
          <a:lstStyle/>
          <a:p>
            <a:fld id="{55566DE6-6023-4F1B-83B8-5B1409609C05}" type="slidenum">
              <a:rPr lang="fr-FR" smtClean="0"/>
              <a:t>‹#›</a:t>
            </a:fld>
            <a:endParaRPr lang="fr-FR"/>
          </a:p>
        </p:txBody>
      </p:sp>
    </p:spTree>
    <p:extLst>
      <p:ext uri="{BB962C8B-B14F-4D97-AF65-F5344CB8AC3E}">
        <p14:creationId xmlns:p14="http://schemas.microsoft.com/office/powerpoint/2010/main" val="4102285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F5A39-1872-436A-A2E7-6AE42B264F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4AE7123B-21CA-47C7-BF08-8FF558E420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B866B924-601B-4A92-9608-A19DB93CA7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C27328F-A020-48AF-96DA-C426EF70CF12}"/>
              </a:ext>
            </a:extLst>
          </p:cNvPr>
          <p:cNvSpPr>
            <a:spLocks noGrp="1"/>
          </p:cNvSpPr>
          <p:nvPr>
            <p:ph type="dt" sz="half" idx="10"/>
          </p:nvPr>
        </p:nvSpPr>
        <p:spPr/>
        <p:txBody>
          <a:bodyPr/>
          <a:lstStyle/>
          <a:p>
            <a:fld id="{88E9786D-0F31-4C56-B23C-672F56F9D7EF}" type="datetime1">
              <a:rPr lang="fr-FR" smtClean="0"/>
              <a:t>08/02/2022</a:t>
            </a:fld>
            <a:endParaRPr lang="fr-FR"/>
          </a:p>
        </p:txBody>
      </p:sp>
      <p:sp>
        <p:nvSpPr>
          <p:cNvPr id="6" name="Footer Placeholder 5">
            <a:extLst>
              <a:ext uri="{FF2B5EF4-FFF2-40B4-BE49-F238E27FC236}">
                <a16:creationId xmlns:a16="http://schemas.microsoft.com/office/drawing/2014/main" id="{19C825E5-EC89-46BA-9B6F-A727942CF702}"/>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665A5063-46B6-492D-AE1A-B6405AF2F7D4}"/>
              </a:ext>
            </a:extLst>
          </p:cNvPr>
          <p:cNvSpPr>
            <a:spLocks noGrp="1"/>
          </p:cNvSpPr>
          <p:nvPr>
            <p:ph type="sldNum" sz="quarter" idx="12"/>
          </p:nvPr>
        </p:nvSpPr>
        <p:spPr/>
        <p:txBody>
          <a:bodyPr/>
          <a:lstStyle/>
          <a:p>
            <a:fld id="{55566DE6-6023-4F1B-83B8-5B1409609C05}" type="slidenum">
              <a:rPr lang="fr-FR" smtClean="0"/>
              <a:t>‹#›</a:t>
            </a:fld>
            <a:endParaRPr lang="fr-FR"/>
          </a:p>
        </p:txBody>
      </p:sp>
    </p:spTree>
    <p:extLst>
      <p:ext uri="{BB962C8B-B14F-4D97-AF65-F5344CB8AC3E}">
        <p14:creationId xmlns:p14="http://schemas.microsoft.com/office/powerpoint/2010/main" val="665048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8612C2-DF99-4C83-B1D8-1458F20426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E519BEF3-2E1F-423D-A1DB-C01D5A5B25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4CC1A97E-557E-44D4-998F-519E1C91DD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85CB1D-9A49-45B7-BA4D-DA9A42D8627D}" type="datetime1">
              <a:rPr lang="fr-FR" smtClean="0"/>
              <a:t>08/02/2022</a:t>
            </a:fld>
            <a:endParaRPr lang="fr-FR"/>
          </a:p>
        </p:txBody>
      </p:sp>
      <p:sp>
        <p:nvSpPr>
          <p:cNvPr id="5" name="Footer Placeholder 4">
            <a:extLst>
              <a:ext uri="{FF2B5EF4-FFF2-40B4-BE49-F238E27FC236}">
                <a16:creationId xmlns:a16="http://schemas.microsoft.com/office/drawing/2014/main" id="{EE6E225C-D54C-4CD4-B985-401D163C89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D2E36B32-161C-46F4-9DC0-0606ACE881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566DE6-6023-4F1B-83B8-5B1409609C05}" type="slidenum">
              <a:rPr lang="fr-FR" smtClean="0"/>
              <a:t>‹#›</a:t>
            </a:fld>
            <a:endParaRPr lang="fr-FR"/>
          </a:p>
        </p:txBody>
      </p:sp>
    </p:spTree>
    <p:extLst>
      <p:ext uri="{BB962C8B-B14F-4D97-AF65-F5344CB8AC3E}">
        <p14:creationId xmlns:p14="http://schemas.microsoft.com/office/powerpoint/2010/main" val="1256608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9E503AC-66C4-4EEC-8919-4A6134F81761}"/>
              </a:ext>
            </a:extLst>
          </p:cNvPr>
          <p:cNvSpPr txBox="1"/>
          <p:nvPr/>
        </p:nvSpPr>
        <p:spPr>
          <a:xfrm>
            <a:off x="5130177" y="5395781"/>
            <a:ext cx="1896353" cy="369332"/>
          </a:xfrm>
          <a:prstGeom prst="rect">
            <a:avLst/>
          </a:prstGeom>
          <a:noFill/>
        </p:spPr>
        <p:txBody>
          <a:bodyPr wrap="none" rtlCol="0">
            <a:spAutoFit/>
          </a:bodyPr>
          <a:lstStyle/>
          <a:p>
            <a:pPr algn="ctr"/>
            <a:r>
              <a:rPr lang="fr-FR" i="1" dirty="0">
                <a:solidFill>
                  <a:srgbClr val="116958"/>
                </a:solidFill>
                <a:cs typeface="Mothanna" panose="02000503000000000000" pitchFamily="2" charset="-78"/>
              </a:rPr>
              <a:t>www.</a:t>
            </a:r>
            <a:r>
              <a:rPr lang="en-GB" i="1" dirty="0" err="1">
                <a:solidFill>
                  <a:srgbClr val="116958"/>
                </a:solidFill>
                <a:cs typeface="Mothanna" panose="02000503000000000000" pitchFamily="2" charset="-78"/>
              </a:rPr>
              <a:t>shawer</a:t>
            </a:r>
            <a:r>
              <a:rPr lang="fr-FR" i="1" dirty="0">
                <a:solidFill>
                  <a:srgbClr val="116958"/>
                </a:solidFill>
                <a:cs typeface="Mothanna" panose="02000503000000000000" pitchFamily="2" charset="-78"/>
              </a:rPr>
              <a:t>.com </a:t>
            </a:r>
            <a:endParaRPr lang="fr-FR" i="1" dirty="0">
              <a:solidFill>
                <a:srgbClr val="116958"/>
              </a:solidFill>
              <a:latin typeface="Mothanna" panose="02000503000000000000" pitchFamily="2" charset="-78"/>
              <a:ea typeface="Open Sans" panose="020B0606030504020204" pitchFamily="34" charset="0"/>
              <a:cs typeface="Mothanna" panose="02000503000000000000" pitchFamily="2" charset="-78"/>
            </a:endParaRPr>
          </a:p>
        </p:txBody>
      </p:sp>
      <p:grpSp>
        <p:nvGrpSpPr>
          <p:cNvPr id="6" name="Group 5">
            <a:extLst>
              <a:ext uri="{FF2B5EF4-FFF2-40B4-BE49-F238E27FC236}">
                <a16:creationId xmlns:a16="http://schemas.microsoft.com/office/drawing/2014/main" id="{E8F018DB-927A-4551-A480-9725B23779E9}"/>
              </a:ext>
            </a:extLst>
          </p:cNvPr>
          <p:cNvGrpSpPr/>
          <p:nvPr/>
        </p:nvGrpSpPr>
        <p:grpSpPr>
          <a:xfrm>
            <a:off x="-106680" y="1118939"/>
            <a:ext cx="6446520" cy="4614089"/>
            <a:chOff x="-106680" y="1905000"/>
            <a:chExt cx="6446520" cy="4614089"/>
          </a:xfrm>
        </p:grpSpPr>
        <p:sp>
          <p:nvSpPr>
            <p:cNvPr id="5" name="Rectangle 4">
              <a:extLst>
                <a:ext uri="{FF2B5EF4-FFF2-40B4-BE49-F238E27FC236}">
                  <a16:creationId xmlns:a16="http://schemas.microsoft.com/office/drawing/2014/main" id="{FEBDBEFB-9CEB-4E04-AB4C-A5D08C3FB267}"/>
                </a:ext>
              </a:extLst>
            </p:cNvPr>
            <p:cNvSpPr/>
            <p:nvPr/>
          </p:nvSpPr>
          <p:spPr>
            <a:xfrm>
              <a:off x="-106680" y="5471160"/>
              <a:ext cx="4191000" cy="1047929"/>
            </a:xfrm>
            <a:custGeom>
              <a:avLst/>
              <a:gdLst>
                <a:gd name="connsiteX0" fmla="*/ 0 w 4404360"/>
                <a:gd name="connsiteY0" fmla="*/ 0 h 621209"/>
                <a:gd name="connsiteX1" fmla="*/ 4404360 w 4404360"/>
                <a:gd name="connsiteY1" fmla="*/ 0 h 621209"/>
                <a:gd name="connsiteX2" fmla="*/ 4404360 w 4404360"/>
                <a:gd name="connsiteY2" fmla="*/ 621209 h 621209"/>
                <a:gd name="connsiteX3" fmla="*/ 0 w 4404360"/>
                <a:gd name="connsiteY3" fmla="*/ 621209 h 621209"/>
                <a:gd name="connsiteX4" fmla="*/ 0 w 4404360"/>
                <a:gd name="connsiteY4" fmla="*/ 0 h 621209"/>
                <a:gd name="connsiteX0" fmla="*/ 0 w 4465320"/>
                <a:gd name="connsiteY0" fmla="*/ 0 h 1047929"/>
                <a:gd name="connsiteX1" fmla="*/ 4465320 w 4465320"/>
                <a:gd name="connsiteY1" fmla="*/ 426720 h 1047929"/>
                <a:gd name="connsiteX2" fmla="*/ 4465320 w 4465320"/>
                <a:gd name="connsiteY2" fmla="*/ 1047929 h 1047929"/>
                <a:gd name="connsiteX3" fmla="*/ 60960 w 4465320"/>
                <a:gd name="connsiteY3" fmla="*/ 1047929 h 1047929"/>
                <a:gd name="connsiteX4" fmla="*/ 0 w 4465320"/>
                <a:gd name="connsiteY4" fmla="*/ 0 h 1047929"/>
                <a:gd name="connsiteX0" fmla="*/ 0 w 4465320"/>
                <a:gd name="connsiteY0" fmla="*/ 0 h 1047929"/>
                <a:gd name="connsiteX1" fmla="*/ 4434840 w 4465320"/>
                <a:gd name="connsiteY1" fmla="*/ 518160 h 1047929"/>
                <a:gd name="connsiteX2" fmla="*/ 4465320 w 4465320"/>
                <a:gd name="connsiteY2" fmla="*/ 1047929 h 1047929"/>
                <a:gd name="connsiteX3" fmla="*/ 60960 w 4465320"/>
                <a:gd name="connsiteY3" fmla="*/ 1047929 h 1047929"/>
                <a:gd name="connsiteX4" fmla="*/ 0 w 4465320"/>
                <a:gd name="connsiteY4" fmla="*/ 0 h 10479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5320" h="1047929">
                  <a:moveTo>
                    <a:pt x="0" y="0"/>
                  </a:moveTo>
                  <a:lnTo>
                    <a:pt x="4434840" y="518160"/>
                  </a:lnTo>
                  <a:lnTo>
                    <a:pt x="4465320" y="1047929"/>
                  </a:lnTo>
                  <a:lnTo>
                    <a:pt x="60960" y="1047929"/>
                  </a:lnTo>
                  <a:lnTo>
                    <a:pt x="0" y="0"/>
                  </a:lnTo>
                  <a:close/>
                </a:path>
              </a:pathLst>
            </a:custGeom>
            <a:solidFill>
              <a:srgbClr val="1A9C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a:p>
          </p:txBody>
        </p:sp>
        <p:sp>
          <p:nvSpPr>
            <p:cNvPr id="4" name="Rectangle 3">
              <a:extLst>
                <a:ext uri="{FF2B5EF4-FFF2-40B4-BE49-F238E27FC236}">
                  <a16:creationId xmlns:a16="http://schemas.microsoft.com/office/drawing/2014/main" id="{54C0428D-4CC3-4FA5-AEE1-09B2689DA31A}"/>
                </a:ext>
              </a:extLst>
            </p:cNvPr>
            <p:cNvSpPr/>
            <p:nvPr/>
          </p:nvSpPr>
          <p:spPr>
            <a:xfrm>
              <a:off x="2590800" y="4389120"/>
              <a:ext cx="1950720" cy="2129969"/>
            </a:xfrm>
            <a:custGeom>
              <a:avLst/>
              <a:gdLst>
                <a:gd name="connsiteX0" fmla="*/ 0 w 2133600"/>
                <a:gd name="connsiteY0" fmla="*/ 0 h 1200329"/>
                <a:gd name="connsiteX1" fmla="*/ 2133600 w 2133600"/>
                <a:gd name="connsiteY1" fmla="*/ 0 h 1200329"/>
                <a:gd name="connsiteX2" fmla="*/ 2133600 w 2133600"/>
                <a:gd name="connsiteY2" fmla="*/ 1200329 h 1200329"/>
                <a:gd name="connsiteX3" fmla="*/ 0 w 2133600"/>
                <a:gd name="connsiteY3" fmla="*/ 1200329 h 1200329"/>
                <a:gd name="connsiteX4" fmla="*/ 0 w 2133600"/>
                <a:gd name="connsiteY4" fmla="*/ 0 h 1200329"/>
                <a:gd name="connsiteX0" fmla="*/ 0 w 2133600"/>
                <a:gd name="connsiteY0" fmla="*/ 137160 h 1337489"/>
                <a:gd name="connsiteX1" fmla="*/ 2133600 w 2133600"/>
                <a:gd name="connsiteY1" fmla="*/ 0 h 1337489"/>
                <a:gd name="connsiteX2" fmla="*/ 2133600 w 2133600"/>
                <a:gd name="connsiteY2" fmla="*/ 1337489 h 1337489"/>
                <a:gd name="connsiteX3" fmla="*/ 0 w 2133600"/>
                <a:gd name="connsiteY3" fmla="*/ 1337489 h 1337489"/>
                <a:gd name="connsiteX4" fmla="*/ 0 w 2133600"/>
                <a:gd name="connsiteY4" fmla="*/ 137160 h 1337489"/>
                <a:gd name="connsiteX0" fmla="*/ 0 w 2133600"/>
                <a:gd name="connsiteY0" fmla="*/ 137160 h 1840409"/>
                <a:gd name="connsiteX1" fmla="*/ 2133600 w 2133600"/>
                <a:gd name="connsiteY1" fmla="*/ 0 h 1840409"/>
                <a:gd name="connsiteX2" fmla="*/ 1950720 w 2133600"/>
                <a:gd name="connsiteY2" fmla="*/ 1840409 h 1840409"/>
                <a:gd name="connsiteX3" fmla="*/ 0 w 2133600"/>
                <a:gd name="connsiteY3" fmla="*/ 1337489 h 1840409"/>
                <a:gd name="connsiteX4" fmla="*/ 0 w 2133600"/>
                <a:gd name="connsiteY4" fmla="*/ 137160 h 1840409"/>
                <a:gd name="connsiteX0" fmla="*/ 0 w 2133600"/>
                <a:gd name="connsiteY0" fmla="*/ 137160 h 1947089"/>
                <a:gd name="connsiteX1" fmla="*/ 2133600 w 2133600"/>
                <a:gd name="connsiteY1" fmla="*/ 0 h 1947089"/>
                <a:gd name="connsiteX2" fmla="*/ 1950720 w 2133600"/>
                <a:gd name="connsiteY2" fmla="*/ 1840409 h 1947089"/>
                <a:gd name="connsiteX3" fmla="*/ 1478280 w 2133600"/>
                <a:gd name="connsiteY3" fmla="*/ 1947089 h 1947089"/>
                <a:gd name="connsiteX4" fmla="*/ 0 w 2133600"/>
                <a:gd name="connsiteY4" fmla="*/ 137160 h 1947089"/>
                <a:gd name="connsiteX0" fmla="*/ 0 w 2164080"/>
                <a:gd name="connsiteY0" fmla="*/ 320040 h 2129969"/>
                <a:gd name="connsiteX1" fmla="*/ 2164080 w 2164080"/>
                <a:gd name="connsiteY1" fmla="*/ 0 h 2129969"/>
                <a:gd name="connsiteX2" fmla="*/ 1950720 w 2164080"/>
                <a:gd name="connsiteY2" fmla="*/ 2023289 h 2129969"/>
                <a:gd name="connsiteX3" fmla="*/ 1478280 w 2164080"/>
                <a:gd name="connsiteY3" fmla="*/ 2129969 h 2129969"/>
                <a:gd name="connsiteX4" fmla="*/ 0 w 2164080"/>
                <a:gd name="connsiteY4" fmla="*/ 320040 h 2129969"/>
                <a:gd name="connsiteX0" fmla="*/ 0 w 1950720"/>
                <a:gd name="connsiteY0" fmla="*/ 320040 h 2129969"/>
                <a:gd name="connsiteX1" fmla="*/ 1630680 w 1950720"/>
                <a:gd name="connsiteY1" fmla="*/ 0 h 2129969"/>
                <a:gd name="connsiteX2" fmla="*/ 1950720 w 1950720"/>
                <a:gd name="connsiteY2" fmla="*/ 2023289 h 2129969"/>
                <a:gd name="connsiteX3" fmla="*/ 1478280 w 1950720"/>
                <a:gd name="connsiteY3" fmla="*/ 2129969 h 2129969"/>
                <a:gd name="connsiteX4" fmla="*/ 0 w 1950720"/>
                <a:gd name="connsiteY4" fmla="*/ 320040 h 2129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0720" h="2129969">
                  <a:moveTo>
                    <a:pt x="0" y="320040"/>
                  </a:moveTo>
                  <a:lnTo>
                    <a:pt x="1630680" y="0"/>
                  </a:lnTo>
                  <a:lnTo>
                    <a:pt x="1950720" y="2023289"/>
                  </a:lnTo>
                  <a:lnTo>
                    <a:pt x="1478280" y="2129969"/>
                  </a:lnTo>
                  <a:lnTo>
                    <a:pt x="0" y="320040"/>
                  </a:lnTo>
                  <a:close/>
                </a:path>
              </a:pathLst>
            </a:custGeom>
            <a:solidFill>
              <a:srgbClr val="1169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a:p>
          </p:txBody>
        </p:sp>
        <p:sp>
          <p:nvSpPr>
            <p:cNvPr id="3" name="Rectangle 2">
              <a:extLst>
                <a:ext uri="{FF2B5EF4-FFF2-40B4-BE49-F238E27FC236}">
                  <a16:creationId xmlns:a16="http://schemas.microsoft.com/office/drawing/2014/main" id="{584B7E79-F02B-412B-938D-9C8B32DA48CA}"/>
                </a:ext>
              </a:extLst>
            </p:cNvPr>
            <p:cNvSpPr/>
            <p:nvPr/>
          </p:nvSpPr>
          <p:spPr>
            <a:xfrm>
              <a:off x="2590800" y="1905000"/>
              <a:ext cx="3749040" cy="2804160"/>
            </a:xfrm>
            <a:custGeom>
              <a:avLst/>
              <a:gdLst>
                <a:gd name="connsiteX0" fmla="*/ 0 w 2880360"/>
                <a:gd name="connsiteY0" fmla="*/ 0 h 2743200"/>
                <a:gd name="connsiteX1" fmla="*/ 2880360 w 2880360"/>
                <a:gd name="connsiteY1" fmla="*/ 0 h 2743200"/>
                <a:gd name="connsiteX2" fmla="*/ 2880360 w 2880360"/>
                <a:gd name="connsiteY2" fmla="*/ 2743200 h 2743200"/>
                <a:gd name="connsiteX3" fmla="*/ 0 w 2880360"/>
                <a:gd name="connsiteY3" fmla="*/ 2743200 h 2743200"/>
                <a:gd name="connsiteX4" fmla="*/ 0 w 2880360"/>
                <a:gd name="connsiteY4" fmla="*/ 0 h 2743200"/>
                <a:gd name="connsiteX0" fmla="*/ 868680 w 3749040"/>
                <a:gd name="connsiteY0" fmla="*/ 0 h 2804160"/>
                <a:gd name="connsiteX1" fmla="*/ 3749040 w 3749040"/>
                <a:gd name="connsiteY1" fmla="*/ 0 h 2804160"/>
                <a:gd name="connsiteX2" fmla="*/ 3749040 w 3749040"/>
                <a:gd name="connsiteY2" fmla="*/ 2743200 h 2804160"/>
                <a:gd name="connsiteX3" fmla="*/ 0 w 3749040"/>
                <a:gd name="connsiteY3" fmla="*/ 2804160 h 2804160"/>
                <a:gd name="connsiteX4" fmla="*/ 868680 w 3749040"/>
                <a:gd name="connsiteY4" fmla="*/ 0 h 2804160"/>
                <a:gd name="connsiteX0" fmla="*/ 868680 w 3749040"/>
                <a:gd name="connsiteY0" fmla="*/ 0 h 2804160"/>
                <a:gd name="connsiteX1" fmla="*/ 3703320 w 3749040"/>
                <a:gd name="connsiteY1" fmla="*/ 487680 h 2804160"/>
                <a:gd name="connsiteX2" fmla="*/ 3749040 w 3749040"/>
                <a:gd name="connsiteY2" fmla="*/ 2743200 h 2804160"/>
                <a:gd name="connsiteX3" fmla="*/ 0 w 3749040"/>
                <a:gd name="connsiteY3" fmla="*/ 2804160 h 2804160"/>
                <a:gd name="connsiteX4" fmla="*/ 868680 w 3749040"/>
                <a:gd name="connsiteY4" fmla="*/ 0 h 2804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9040" h="2804160">
                  <a:moveTo>
                    <a:pt x="868680" y="0"/>
                  </a:moveTo>
                  <a:lnTo>
                    <a:pt x="3703320" y="487680"/>
                  </a:lnTo>
                  <a:lnTo>
                    <a:pt x="3749040" y="2743200"/>
                  </a:lnTo>
                  <a:lnTo>
                    <a:pt x="0" y="2804160"/>
                  </a:lnTo>
                  <a:lnTo>
                    <a:pt x="868680" y="0"/>
                  </a:lnTo>
                  <a:close/>
                </a:path>
              </a:pathLst>
            </a:custGeom>
            <a:solidFill>
              <a:srgbClr val="1A9C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a:p>
          </p:txBody>
        </p:sp>
      </p:grpSp>
      <p:grpSp>
        <p:nvGrpSpPr>
          <p:cNvPr id="11" name="Group 10">
            <a:extLst>
              <a:ext uri="{FF2B5EF4-FFF2-40B4-BE49-F238E27FC236}">
                <a16:creationId xmlns:a16="http://schemas.microsoft.com/office/drawing/2014/main" id="{097237F8-D31C-4F38-B059-09C5623A6745}"/>
              </a:ext>
            </a:extLst>
          </p:cNvPr>
          <p:cNvGrpSpPr/>
          <p:nvPr/>
        </p:nvGrpSpPr>
        <p:grpSpPr>
          <a:xfrm flipH="1">
            <a:off x="5848952" y="1118939"/>
            <a:ext cx="6446520" cy="4614089"/>
            <a:chOff x="-106680" y="1905000"/>
            <a:chExt cx="6446520" cy="4614089"/>
          </a:xfrm>
        </p:grpSpPr>
        <p:sp>
          <p:nvSpPr>
            <p:cNvPr id="13" name="Rectangle 4">
              <a:extLst>
                <a:ext uri="{FF2B5EF4-FFF2-40B4-BE49-F238E27FC236}">
                  <a16:creationId xmlns:a16="http://schemas.microsoft.com/office/drawing/2014/main" id="{E5EED733-ACF9-4E46-AACF-BDB2EC788850}"/>
                </a:ext>
              </a:extLst>
            </p:cNvPr>
            <p:cNvSpPr/>
            <p:nvPr/>
          </p:nvSpPr>
          <p:spPr>
            <a:xfrm>
              <a:off x="-106680" y="5471160"/>
              <a:ext cx="4191000" cy="1047929"/>
            </a:xfrm>
            <a:custGeom>
              <a:avLst/>
              <a:gdLst>
                <a:gd name="connsiteX0" fmla="*/ 0 w 4404360"/>
                <a:gd name="connsiteY0" fmla="*/ 0 h 621209"/>
                <a:gd name="connsiteX1" fmla="*/ 4404360 w 4404360"/>
                <a:gd name="connsiteY1" fmla="*/ 0 h 621209"/>
                <a:gd name="connsiteX2" fmla="*/ 4404360 w 4404360"/>
                <a:gd name="connsiteY2" fmla="*/ 621209 h 621209"/>
                <a:gd name="connsiteX3" fmla="*/ 0 w 4404360"/>
                <a:gd name="connsiteY3" fmla="*/ 621209 h 621209"/>
                <a:gd name="connsiteX4" fmla="*/ 0 w 4404360"/>
                <a:gd name="connsiteY4" fmla="*/ 0 h 621209"/>
                <a:gd name="connsiteX0" fmla="*/ 0 w 4465320"/>
                <a:gd name="connsiteY0" fmla="*/ 0 h 1047929"/>
                <a:gd name="connsiteX1" fmla="*/ 4465320 w 4465320"/>
                <a:gd name="connsiteY1" fmla="*/ 426720 h 1047929"/>
                <a:gd name="connsiteX2" fmla="*/ 4465320 w 4465320"/>
                <a:gd name="connsiteY2" fmla="*/ 1047929 h 1047929"/>
                <a:gd name="connsiteX3" fmla="*/ 60960 w 4465320"/>
                <a:gd name="connsiteY3" fmla="*/ 1047929 h 1047929"/>
                <a:gd name="connsiteX4" fmla="*/ 0 w 4465320"/>
                <a:gd name="connsiteY4" fmla="*/ 0 h 1047929"/>
                <a:gd name="connsiteX0" fmla="*/ 0 w 4465320"/>
                <a:gd name="connsiteY0" fmla="*/ 0 h 1047929"/>
                <a:gd name="connsiteX1" fmla="*/ 4434840 w 4465320"/>
                <a:gd name="connsiteY1" fmla="*/ 518160 h 1047929"/>
                <a:gd name="connsiteX2" fmla="*/ 4465320 w 4465320"/>
                <a:gd name="connsiteY2" fmla="*/ 1047929 h 1047929"/>
                <a:gd name="connsiteX3" fmla="*/ 60960 w 4465320"/>
                <a:gd name="connsiteY3" fmla="*/ 1047929 h 1047929"/>
                <a:gd name="connsiteX4" fmla="*/ 0 w 4465320"/>
                <a:gd name="connsiteY4" fmla="*/ 0 h 10479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5320" h="1047929">
                  <a:moveTo>
                    <a:pt x="0" y="0"/>
                  </a:moveTo>
                  <a:lnTo>
                    <a:pt x="4434840" y="518160"/>
                  </a:lnTo>
                  <a:lnTo>
                    <a:pt x="4465320" y="1047929"/>
                  </a:lnTo>
                  <a:lnTo>
                    <a:pt x="60960" y="1047929"/>
                  </a:lnTo>
                  <a:lnTo>
                    <a:pt x="0" y="0"/>
                  </a:lnTo>
                  <a:close/>
                </a:path>
              </a:pathLst>
            </a:custGeom>
            <a:solidFill>
              <a:srgbClr val="1A9C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a:p>
          </p:txBody>
        </p:sp>
        <p:sp>
          <p:nvSpPr>
            <p:cNvPr id="14" name="Rectangle 3">
              <a:extLst>
                <a:ext uri="{FF2B5EF4-FFF2-40B4-BE49-F238E27FC236}">
                  <a16:creationId xmlns:a16="http://schemas.microsoft.com/office/drawing/2014/main" id="{40E75BD5-EB9D-44E0-AA72-01941E9623FF}"/>
                </a:ext>
              </a:extLst>
            </p:cNvPr>
            <p:cNvSpPr/>
            <p:nvPr/>
          </p:nvSpPr>
          <p:spPr>
            <a:xfrm>
              <a:off x="2590800" y="4389120"/>
              <a:ext cx="1950720" cy="2129969"/>
            </a:xfrm>
            <a:custGeom>
              <a:avLst/>
              <a:gdLst>
                <a:gd name="connsiteX0" fmla="*/ 0 w 2133600"/>
                <a:gd name="connsiteY0" fmla="*/ 0 h 1200329"/>
                <a:gd name="connsiteX1" fmla="*/ 2133600 w 2133600"/>
                <a:gd name="connsiteY1" fmla="*/ 0 h 1200329"/>
                <a:gd name="connsiteX2" fmla="*/ 2133600 w 2133600"/>
                <a:gd name="connsiteY2" fmla="*/ 1200329 h 1200329"/>
                <a:gd name="connsiteX3" fmla="*/ 0 w 2133600"/>
                <a:gd name="connsiteY3" fmla="*/ 1200329 h 1200329"/>
                <a:gd name="connsiteX4" fmla="*/ 0 w 2133600"/>
                <a:gd name="connsiteY4" fmla="*/ 0 h 1200329"/>
                <a:gd name="connsiteX0" fmla="*/ 0 w 2133600"/>
                <a:gd name="connsiteY0" fmla="*/ 137160 h 1337489"/>
                <a:gd name="connsiteX1" fmla="*/ 2133600 w 2133600"/>
                <a:gd name="connsiteY1" fmla="*/ 0 h 1337489"/>
                <a:gd name="connsiteX2" fmla="*/ 2133600 w 2133600"/>
                <a:gd name="connsiteY2" fmla="*/ 1337489 h 1337489"/>
                <a:gd name="connsiteX3" fmla="*/ 0 w 2133600"/>
                <a:gd name="connsiteY3" fmla="*/ 1337489 h 1337489"/>
                <a:gd name="connsiteX4" fmla="*/ 0 w 2133600"/>
                <a:gd name="connsiteY4" fmla="*/ 137160 h 1337489"/>
                <a:gd name="connsiteX0" fmla="*/ 0 w 2133600"/>
                <a:gd name="connsiteY0" fmla="*/ 137160 h 1840409"/>
                <a:gd name="connsiteX1" fmla="*/ 2133600 w 2133600"/>
                <a:gd name="connsiteY1" fmla="*/ 0 h 1840409"/>
                <a:gd name="connsiteX2" fmla="*/ 1950720 w 2133600"/>
                <a:gd name="connsiteY2" fmla="*/ 1840409 h 1840409"/>
                <a:gd name="connsiteX3" fmla="*/ 0 w 2133600"/>
                <a:gd name="connsiteY3" fmla="*/ 1337489 h 1840409"/>
                <a:gd name="connsiteX4" fmla="*/ 0 w 2133600"/>
                <a:gd name="connsiteY4" fmla="*/ 137160 h 1840409"/>
                <a:gd name="connsiteX0" fmla="*/ 0 w 2133600"/>
                <a:gd name="connsiteY0" fmla="*/ 137160 h 1947089"/>
                <a:gd name="connsiteX1" fmla="*/ 2133600 w 2133600"/>
                <a:gd name="connsiteY1" fmla="*/ 0 h 1947089"/>
                <a:gd name="connsiteX2" fmla="*/ 1950720 w 2133600"/>
                <a:gd name="connsiteY2" fmla="*/ 1840409 h 1947089"/>
                <a:gd name="connsiteX3" fmla="*/ 1478280 w 2133600"/>
                <a:gd name="connsiteY3" fmla="*/ 1947089 h 1947089"/>
                <a:gd name="connsiteX4" fmla="*/ 0 w 2133600"/>
                <a:gd name="connsiteY4" fmla="*/ 137160 h 1947089"/>
                <a:gd name="connsiteX0" fmla="*/ 0 w 2164080"/>
                <a:gd name="connsiteY0" fmla="*/ 320040 h 2129969"/>
                <a:gd name="connsiteX1" fmla="*/ 2164080 w 2164080"/>
                <a:gd name="connsiteY1" fmla="*/ 0 h 2129969"/>
                <a:gd name="connsiteX2" fmla="*/ 1950720 w 2164080"/>
                <a:gd name="connsiteY2" fmla="*/ 2023289 h 2129969"/>
                <a:gd name="connsiteX3" fmla="*/ 1478280 w 2164080"/>
                <a:gd name="connsiteY3" fmla="*/ 2129969 h 2129969"/>
                <a:gd name="connsiteX4" fmla="*/ 0 w 2164080"/>
                <a:gd name="connsiteY4" fmla="*/ 320040 h 2129969"/>
                <a:gd name="connsiteX0" fmla="*/ 0 w 1950720"/>
                <a:gd name="connsiteY0" fmla="*/ 320040 h 2129969"/>
                <a:gd name="connsiteX1" fmla="*/ 1630680 w 1950720"/>
                <a:gd name="connsiteY1" fmla="*/ 0 h 2129969"/>
                <a:gd name="connsiteX2" fmla="*/ 1950720 w 1950720"/>
                <a:gd name="connsiteY2" fmla="*/ 2023289 h 2129969"/>
                <a:gd name="connsiteX3" fmla="*/ 1478280 w 1950720"/>
                <a:gd name="connsiteY3" fmla="*/ 2129969 h 2129969"/>
                <a:gd name="connsiteX4" fmla="*/ 0 w 1950720"/>
                <a:gd name="connsiteY4" fmla="*/ 320040 h 2129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0720" h="2129969">
                  <a:moveTo>
                    <a:pt x="0" y="320040"/>
                  </a:moveTo>
                  <a:lnTo>
                    <a:pt x="1630680" y="0"/>
                  </a:lnTo>
                  <a:lnTo>
                    <a:pt x="1950720" y="2023289"/>
                  </a:lnTo>
                  <a:lnTo>
                    <a:pt x="1478280" y="2129969"/>
                  </a:lnTo>
                  <a:lnTo>
                    <a:pt x="0" y="320040"/>
                  </a:lnTo>
                  <a:close/>
                </a:path>
              </a:pathLst>
            </a:custGeom>
            <a:solidFill>
              <a:srgbClr val="1169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a:p>
          </p:txBody>
        </p:sp>
        <p:sp>
          <p:nvSpPr>
            <p:cNvPr id="15" name="Rectangle 2">
              <a:extLst>
                <a:ext uri="{FF2B5EF4-FFF2-40B4-BE49-F238E27FC236}">
                  <a16:creationId xmlns:a16="http://schemas.microsoft.com/office/drawing/2014/main" id="{402716FC-17B4-4E16-B77F-1B485E686DFA}"/>
                </a:ext>
              </a:extLst>
            </p:cNvPr>
            <p:cNvSpPr/>
            <p:nvPr/>
          </p:nvSpPr>
          <p:spPr>
            <a:xfrm>
              <a:off x="2590800" y="1905000"/>
              <a:ext cx="3749040" cy="2804160"/>
            </a:xfrm>
            <a:custGeom>
              <a:avLst/>
              <a:gdLst>
                <a:gd name="connsiteX0" fmla="*/ 0 w 2880360"/>
                <a:gd name="connsiteY0" fmla="*/ 0 h 2743200"/>
                <a:gd name="connsiteX1" fmla="*/ 2880360 w 2880360"/>
                <a:gd name="connsiteY1" fmla="*/ 0 h 2743200"/>
                <a:gd name="connsiteX2" fmla="*/ 2880360 w 2880360"/>
                <a:gd name="connsiteY2" fmla="*/ 2743200 h 2743200"/>
                <a:gd name="connsiteX3" fmla="*/ 0 w 2880360"/>
                <a:gd name="connsiteY3" fmla="*/ 2743200 h 2743200"/>
                <a:gd name="connsiteX4" fmla="*/ 0 w 2880360"/>
                <a:gd name="connsiteY4" fmla="*/ 0 h 2743200"/>
                <a:gd name="connsiteX0" fmla="*/ 868680 w 3749040"/>
                <a:gd name="connsiteY0" fmla="*/ 0 h 2804160"/>
                <a:gd name="connsiteX1" fmla="*/ 3749040 w 3749040"/>
                <a:gd name="connsiteY1" fmla="*/ 0 h 2804160"/>
                <a:gd name="connsiteX2" fmla="*/ 3749040 w 3749040"/>
                <a:gd name="connsiteY2" fmla="*/ 2743200 h 2804160"/>
                <a:gd name="connsiteX3" fmla="*/ 0 w 3749040"/>
                <a:gd name="connsiteY3" fmla="*/ 2804160 h 2804160"/>
                <a:gd name="connsiteX4" fmla="*/ 868680 w 3749040"/>
                <a:gd name="connsiteY4" fmla="*/ 0 h 2804160"/>
                <a:gd name="connsiteX0" fmla="*/ 868680 w 3749040"/>
                <a:gd name="connsiteY0" fmla="*/ 0 h 2804160"/>
                <a:gd name="connsiteX1" fmla="*/ 3703320 w 3749040"/>
                <a:gd name="connsiteY1" fmla="*/ 487680 h 2804160"/>
                <a:gd name="connsiteX2" fmla="*/ 3749040 w 3749040"/>
                <a:gd name="connsiteY2" fmla="*/ 2743200 h 2804160"/>
                <a:gd name="connsiteX3" fmla="*/ 0 w 3749040"/>
                <a:gd name="connsiteY3" fmla="*/ 2804160 h 2804160"/>
                <a:gd name="connsiteX4" fmla="*/ 868680 w 3749040"/>
                <a:gd name="connsiteY4" fmla="*/ 0 h 2804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9040" h="2804160">
                  <a:moveTo>
                    <a:pt x="868680" y="0"/>
                  </a:moveTo>
                  <a:lnTo>
                    <a:pt x="3703320" y="487680"/>
                  </a:lnTo>
                  <a:lnTo>
                    <a:pt x="3749040" y="2743200"/>
                  </a:lnTo>
                  <a:lnTo>
                    <a:pt x="0" y="2804160"/>
                  </a:lnTo>
                  <a:lnTo>
                    <a:pt x="868680" y="0"/>
                  </a:lnTo>
                  <a:close/>
                </a:path>
              </a:pathLst>
            </a:custGeom>
            <a:solidFill>
              <a:srgbClr val="1A9C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a:p>
          </p:txBody>
        </p:sp>
      </p:grpSp>
      <p:sp>
        <p:nvSpPr>
          <p:cNvPr id="2" name="Oval 1">
            <a:extLst>
              <a:ext uri="{FF2B5EF4-FFF2-40B4-BE49-F238E27FC236}">
                <a16:creationId xmlns:a16="http://schemas.microsoft.com/office/drawing/2014/main" id="{3A2180F3-B4FD-4024-9476-1ACBF92076E7}"/>
              </a:ext>
            </a:extLst>
          </p:cNvPr>
          <p:cNvSpPr/>
          <p:nvPr/>
        </p:nvSpPr>
        <p:spPr>
          <a:xfrm>
            <a:off x="4251960" y="798899"/>
            <a:ext cx="3688080" cy="3688080"/>
          </a:xfrm>
          <a:prstGeom prst="ellipse">
            <a:avLst/>
          </a:prstGeom>
          <a:solidFill>
            <a:schemeClr val="accent1">
              <a:lumMod val="40000"/>
              <a:lumOff val="60000"/>
            </a:schemeClr>
          </a:solidFill>
          <a:ln w="190500">
            <a:solidFill>
              <a:srgbClr val="1169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F464CEBC-86D0-452B-8115-C66A6B6276DF}"/>
              </a:ext>
            </a:extLst>
          </p:cNvPr>
          <p:cNvSpPr/>
          <p:nvPr/>
        </p:nvSpPr>
        <p:spPr>
          <a:xfrm>
            <a:off x="4739598" y="4677845"/>
            <a:ext cx="2499402" cy="7694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rtl="1"/>
            <a:r>
              <a:rPr lang="ar-SA" sz="4400" b="1" dirty="0">
                <a:solidFill>
                  <a:srgbClr val="116958"/>
                </a:solidFill>
                <a:latin typeface="Mothanna" panose="02000503000000000000" pitchFamily="2" charset="-78"/>
                <a:ea typeface="Open Sans" panose="020B0606030504020204" pitchFamily="34" charset="0"/>
                <a:cs typeface="Mothanna" panose="02000503000000000000" pitchFamily="2" charset="-78"/>
              </a:rPr>
              <a:t>موقع شاور </a:t>
            </a:r>
            <a:endParaRPr lang="fr-FR" sz="4400" b="1" dirty="0">
              <a:solidFill>
                <a:srgbClr val="116958"/>
              </a:solidFill>
              <a:latin typeface="Mothanna" panose="02000503000000000000" pitchFamily="2" charset="-78"/>
              <a:ea typeface="Open Sans" panose="020B0606030504020204" pitchFamily="34" charset="0"/>
              <a:cs typeface="Mothanna" panose="02000503000000000000" pitchFamily="2" charset="-78"/>
            </a:endParaRPr>
          </a:p>
        </p:txBody>
      </p:sp>
      <p:sp>
        <p:nvSpPr>
          <p:cNvPr id="17" name="Rounded Rectangle 51">
            <a:extLst>
              <a:ext uri="{FF2B5EF4-FFF2-40B4-BE49-F238E27FC236}">
                <a16:creationId xmlns:a16="http://schemas.microsoft.com/office/drawing/2014/main" id="{9F82C6B3-1B0A-4B96-B965-8DFF6AF5FF98}"/>
              </a:ext>
            </a:extLst>
          </p:cNvPr>
          <p:cNvSpPr/>
          <p:nvPr/>
        </p:nvSpPr>
        <p:spPr>
          <a:xfrm rot="16200000" flipH="1">
            <a:off x="4761262" y="1387445"/>
            <a:ext cx="2666269" cy="2510990"/>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rgbClr val="1A9C8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3413675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1614857-7D00-40F0-A557-A172698462D1}"/>
              </a:ext>
            </a:extLst>
          </p:cNvPr>
          <p:cNvSpPr/>
          <p:nvPr/>
        </p:nvSpPr>
        <p:spPr>
          <a:xfrm>
            <a:off x="642043" y="4420774"/>
            <a:ext cx="8725897" cy="738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just" rtl="1"/>
            <a:r>
              <a:rPr lang="ar-SA" sz="1400" dirty="0">
                <a:solidFill>
                  <a:schemeClr val="tx1"/>
                </a:solidFill>
                <a:latin typeface="Mothanna" panose="02000503000000000000" pitchFamily="2" charset="-78"/>
                <a:cs typeface="Mothanna" panose="02000503000000000000" pitchFamily="2" charset="-78"/>
              </a:rPr>
              <a:t>شاور هو موقع </a:t>
            </a:r>
            <a:r>
              <a:rPr lang="ar-SA" sz="1400">
                <a:solidFill>
                  <a:schemeClr val="tx1"/>
                </a:solidFill>
                <a:latin typeface="Mothanna" panose="02000503000000000000" pitchFamily="2" charset="-78"/>
                <a:cs typeface="Mothanna" panose="02000503000000000000" pitchFamily="2" charset="-78"/>
              </a:rPr>
              <a:t>الكتروني ينص </a:t>
            </a:r>
            <a:r>
              <a:rPr lang="ar-SA" sz="1400" dirty="0">
                <a:solidFill>
                  <a:schemeClr val="tx1"/>
                </a:solidFill>
                <a:latin typeface="Mothanna" panose="02000503000000000000" pitchFamily="2" charset="-78"/>
                <a:cs typeface="Mothanna" panose="02000503000000000000" pitchFamily="2" charset="-78"/>
              </a:rPr>
              <a:t>على مشاركة الأفكار والمهارات والخبرات بين المستخدمين لجميع الفئات . ايضاً يمكنك من بيع وشراء وسائل النقل كالسيارات وغيرهابحيث يساعدك على تبادل مشاركة تجربة البيع والشرا ء وقطع الغيار . كما يحتوي على بعض حسابات االمستخدميين للمهندسين والخبراء في مجال الهندسة ومن لديهم ورش تصليح السيارات ذات جودة عالية.</a:t>
            </a:r>
            <a:endParaRPr lang="fr-FR" sz="1400" dirty="0">
              <a:solidFill>
                <a:schemeClr val="tx1"/>
              </a:solidFill>
              <a:latin typeface="Mothanna" panose="02000503000000000000" pitchFamily="2" charset="-78"/>
              <a:cs typeface="Mothanna" panose="02000503000000000000" pitchFamily="2" charset="-78"/>
            </a:endParaRPr>
          </a:p>
        </p:txBody>
      </p:sp>
      <p:grpSp>
        <p:nvGrpSpPr>
          <p:cNvPr id="17" name="Group 16">
            <a:extLst>
              <a:ext uri="{FF2B5EF4-FFF2-40B4-BE49-F238E27FC236}">
                <a16:creationId xmlns:a16="http://schemas.microsoft.com/office/drawing/2014/main" id="{E7309A8D-C692-4A10-86F9-2F0E666C84BE}"/>
              </a:ext>
            </a:extLst>
          </p:cNvPr>
          <p:cNvGrpSpPr/>
          <p:nvPr/>
        </p:nvGrpSpPr>
        <p:grpSpPr>
          <a:xfrm flipH="1">
            <a:off x="8303394" y="589549"/>
            <a:ext cx="4206240" cy="4614089"/>
            <a:chOff x="2133600" y="1905000"/>
            <a:chExt cx="4206240" cy="4614089"/>
          </a:xfrm>
        </p:grpSpPr>
        <p:sp>
          <p:nvSpPr>
            <p:cNvPr id="18" name="Rectangle 4">
              <a:extLst>
                <a:ext uri="{FF2B5EF4-FFF2-40B4-BE49-F238E27FC236}">
                  <a16:creationId xmlns:a16="http://schemas.microsoft.com/office/drawing/2014/main" id="{95D992DD-499B-4564-A561-EDD9715BE2ED}"/>
                </a:ext>
              </a:extLst>
            </p:cNvPr>
            <p:cNvSpPr/>
            <p:nvPr/>
          </p:nvSpPr>
          <p:spPr>
            <a:xfrm>
              <a:off x="2133600" y="5471160"/>
              <a:ext cx="1950720" cy="1047929"/>
            </a:xfrm>
            <a:custGeom>
              <a:avLst/>
              <a:gdLst>
                <a:gd name="connsiteX0" fmla="*/ 0 w 4404360"/>
                <a:gd name="connsiteY0" fmla="*/ 0 h 621209"/>
                <a:gd name="connsiteX1" fmla="*/ 4404360 w 4404360"/>
                <a:gd name="connsiteY1" fmla="*/ 0 h 621209"/>
                <a:gd name="connsiteX2" fmla="*/ 4404360 w 4404360"/>
                <a:gd name="connsiteY2" fmla="*/ 621209 h 621209"/>
                <a:gd name="connsiteX3" fmla="*/ 0 w 4404360"/>
                <a:gd name="connsiteY3" fmla="*/ 621209 h 621209"/>
                <a:gd name="connsiteX4" fmla="*/ 0 w 4404360"/>
                <a:gd name="connsiteY4" fmla="*/ 0 h 621209"/>
                <a:gd name="connsiteX0" fmla="*/ 0 w 4465320"/>
                <a:gd name="connsiteY0" fmla="*/ 0 h 1047929"/>
                <a:gd name="connsiteX1" fmla="*/ 4465320 w 4465320"/>
                <a:gd name="connsiteY1" fmla="*/ 426720 h 1047929"/>
                <a:gd name="connsiteX2" fmla="*/ 4465320 w 4465320"/>
                <a:gd name="connsiteY2" fmla="*/ 1047929 h 1047929"/>
                <a:gd name="connsiteX3" fmla="*/ 60960 w 4465320"/>
                <a:gd name="connsiteY3" fmla="*/ 1047929 h 1047929"/>
                <a:gd name="connsiteX4" fmla="*/ 0 w 4465320"/>
                <a:gd name="connsiteY4" fmla="*/ 0 h 1047929"/>
                <a:gd name="connsiteX0" fmla="*/ 0 w 4465320"/>
                <a:gd name="connsiteY0" fmla="*/ 0 h 1047929"/>
                <a:gd name="connsiteX1" fmla="*/ 4434840 w 4465320"/>
                <a:gd name="connsiteY1" fmla="*/ 518160 h 1047929"/>
                <a:gd name="connsiteX2" fmla="*/ 4465320 w 4465320"/>
                <a:gd name="connsiteY2" fmla="*/ 1047929 h 1047929"/>
                <a:gd name="connsiteX3" fmla="*/ 60960 w 4465320"/>
                <a:gd name="connsiteY3" fmla="*/ 1047929 h 1047929"/>
                <a:gd name="connsiteX4" fmla="*/ 0 w 4465320"/>
                <a:gd name="connsiteY4" fmla="*/ 0 h 10479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5320" h="1047929">
                  <a:moveTo>
                    <a:pt x="0" y="0"/>
                  </a:moveTo>
                  <a:lnTo>
                    <a:pt x="4434840" y="518160"/>
                  </a:lnTo>
                  <a:lnTo>
                    <a:pt x="4465320" y="1047929"/>
                  </a:lnTo>
                  <a:lnTo>
                    <a:pt x="60960" y="1047929"/>
                  </a:lnTo>
                  <a:lnTo>
                    <a:pt x="0" y="0"/>
                  </a:lnTo>
                  <a:close/>
                </a:path>
              </a:pathLst>
            </a:custGeom>
            <a:solidFill>
              <a:srgbClr val="1A9C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a:p>
          </p:txBody>
        </p:sp>
        <p:sp>
          <p:nvSpPr>
            <p:cNvPr id="19" name="Rectangle 3">
              <a:extLst>
                <a:ext uri="{FF2B5EF4-FFF2-40B4-BE49-F238E27FC236}">
                  <a16:creationId xmlns:a16="http://schemas.microsoft.com/office/drawing/2014/main" id="{C04A136B-D7DA-48CB-98E3-99444AF3B83A}"/>
                </a:ext>
              </a:extLst>
            </p:cNvPr>
            <p:cNvSpPr/>
            <p:nvPr/>
          </p:nvSpPr>
          <p:spPr>
            <a:xfrm>
              <a:off x="2590800" y="4389120"/>
              <a:ext cx="1950720" cy="2129969"/>
            </a:xfrm>
            <a:custGeom>
              <a:avLst/>
              <a:gdLst>
                <a:gd name="connsiteX0" fmla="*/ 0 w 2133600"/>
                <a:gd name="connsiteY0" fmla="*/ 0 h 1200329"/>
                <a:gd name="connsiteX1" fmla="*/ 2133600 w 2133600"/>
                <a:gd name="connsiteY1" fmla="*/ 0 h 1200329"/>
                <a:gd name="connsiteX2" fmla="*/ 2133600 w 2133600"/>
                <a:gd name="connsiteY2" fmla="*/ 1200329 h 1200329"/>
                <a:gd name="connsiteX3" fmla="*/ 0 w 2133600"/>
                <a:gd name="connsiteY3" fmla="*/ 1200329 h 1200329"/>
                <a:gd name="connsiteX4" fmla="*/ 0 w 2133600"/>
                <a:gd name="connsiteY4" fmla="*/ 0 h 1200329"/>
                <a:gd name="connsiteX0" fmla="*/ 0 w 2133600"/>
                <a:gd name="connsiteY0" fmla="*/ 137160 h 1337489"/>
                <a:gd name="connsiteX1" fmla="*/ 2133600 w 2133600"/>
                <a:gd name="connsiteY1" fmla="*/ 0 h 1337489"/>
                <a:gd name="connsiteX2" fmla="*/ 2133600 w 2133600"/>
                <a:gd name="connsiteY2" fmla="*/ 1337489 h 1337489"/>
                <a:gd name="connsiteX3" fmla="*/ 0 w 2133600"/>
                <a:gd name="connsiteY3" fmla="*/ 1337489 h 1337489"/>
                <a:gd name="connsiteX4" fmla="*/ 0 w 2133600"/>
                <a:gd name="connsiteY4" fmla="*/ 137160 h 1337489"/>
                <a:gd name="connsiteX0" fmla="*/ 0 w 2133600"/>
                <a:gd name="connsiteY0" fmla="*/ 137160 h 1840409"/>
                <a:gd name="connsiteX1" fmla="*/ 2133600 w 2133600"/>
                <a:gd name="connsiteY1" fmla="*/ 0 h 1840409"/>
                <a:gd name="connsiteX2" fmla="*/ 1950720 w 2133600"/>
                <a:gd name="connsiteY2" fmla="*/ 1840409 h 1840409"/>
                <a:gd name="connsiteX3" fmla="*/ 0 w 2133600"/>
                <a:gd name="connsiteY3" fmla="*/ 1337489 h 1840409"/>
                <a:gd name="connsiteX4" fmla="*/ 0 w 2133600"/>
                <a:gd name="connsiteY4" fmla="*/ 137160 h 1840409"/>
                <a:gd name="connsiteX0" fmla="*/ 0 w 2133600"/>
                <a:gd name="connsiteY0" fmla="*/ 137160 h 1947089"/>
                <a:gd name="connsiteX1" fmla="*/ 2133600 w 2133600"/>
                <a:gd name="connsiteY1" fmla="*/ 0 h 1947089"/>
                <a:gd name="connsiteX2" fmla="*/ 1950720 w 2133600"/>
                <a:gd name="connsiteY2" fmla="*/ 1840409 h 1947089"/>
                <a:gd name="connsiteX3" fmla="*/ 1478280 w 2133600"/>
                <a:gd name="connsiteY3" fmla="*/ 1947089 h 1947089"/>
                <a:gd name="connsiteX4" fmla="*/ 0 w 2133600"/>
                <a:gd name="connsiteY4" fmla="*/ 137160 h 1947089"/>
                <a:gd name="connsiteX0" fmla="*/ 0 w 2164080"/>
                <a:gd name="connsiteY0" fmla="*/ 320040 h 2129969"/>
                <a:gd name="connsiteX1" fmla="*/ 2164080 w 2164080"/>
                <a:gd name="connsiteY1" fmla="*/ 0 h 2129969"/>
                <a:gd name="connsiteX2" fmla="*/ 1950720 w 2164080"/>
                <a:gd name="connsiteY2" fmla="*/ 2023289 h 2129969"/>
                <a:gd name="connsiteX3" fmla="*/ 1478280 w 2164080"/>
                <a:gd name="connsiteY3" fmla="*/ 2129969 h 2129969"/>
                <a:gd name="connsiteX4" fmla="*/ 0 w 2164080"/>
                <a:gd name="connsiteY4" fmla="*/ 320040 h 2129969"/>
                <a:gd name="connsiteX0" fmla="*/ 0 w 1950720"/>
                <a:gd name="connsiteY0" fmla="*/ 320040 h 2129969"/>
                <a:gd name="connsiteX1" fmla="*/ 1630680 w 1950720"/>
                <a:gd name="connsiteY1" fmla="*/ 0 h 2129969"/>
                <a:gd name="connsiteX2" fmla="*/ 1950720 w 1950720"/>
                <a:gd name="connsiteY2" fmla="*/ 2023289 h 2129969"/>
                <a:gd name="connsiteX3" fmla="*/ 1478280 w 1950720"/>
                <a:gd name="connsiteY3" fmla="*/ 2129969 h 2129969"/>
                <a:gd name="connsiteX4" fmla="*/ 0 w 1950720"/>
                <a:gd name="connsiteY4" fmla="*/ 320040 h 2129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0720" h="2129969">
                  <a:moveTo>
                    <a:pt x="0" y="320040"/>
                  </a:moveTo>
                  <a:lnTo>
                    <a:pt x="1630680" y="0"/>
                  </a:lnTo>
                  <a:lnTo>
                    <a:pt x="1950720" y="2023289"/>
                  </a:lnTo>
                  <a:lnTo>
                    <a:pt x="1478280" y="2129969"/>
                  </a:lnTo>
                  <a:lnTo>
                    <a:pt x="0" y="320040"/>
                  </a:lnTo>
                  <a:close/>
                </a:path>
              </a:pathLst>
            </a:custGeom>
            <a:solidFill>
              <a:srgbClr val="1169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a:p>
          </p:txBody>
        </p:sp>
        <p:sp>
          <p:nvSpPr>
            <p:cNvPr id="20" name="Rectangle 2">
              <a:extLst>
                <a:ext uri="{FF2B5EF4-FFF2-40B4-BE49-F238E27FC236}">
                  <a16:creationId xmlns:a16="http://schemas.microsoft.com/office/drawing/2014/main" id="{B51C2C80-13D1-4891-A3B0-8F9EB597FFA2}"/>
                </a:ext>
              </a:extLst>
            </p:cNvPr>
            <p:cNvSpPr/>
            <p:nvPr/>
          </p:nvSpPr>
          <p:spPr>
            <a:xfrm>
              <a:off x="2590800" y="1905000"/>
              <a:ext cx="3749040" cy="2804160"/>
            </a:xfrm>
            <a:custGeom>
              <a:avLst/>
              <a:gdLst>
                <a:gd name="connsiteX0" fmla="*/ 0 w 2880360"/>
                <a:gd name="connsiteY0" fmla="*/ 0 h 2743200"/>
                <a:gd name="connsiteX1" fmla="*/ 2880360 w 2880360"/>
                <a:gd name="connsiteY1" fmla="*/ 0 h 2743200"/>
                <a:gd name="connsiteX2" fmla="*/ 2880360 w 2880360"/>
                <a:gd name="connsiteY2" fmla="*/ 2743200 h 2743200"/>
                <a:gd name="connsiteX3" fmla="*/ 0 w 2880360"/>
                <a:gd name="connsiteY3" fmla="*/ 2743200 h 2743200"/>
                <a:gd name="connsiteX4" fmla="*/ 0 w 2880360"/>
                <a:gd name="connsiteY4" fmla="*/ 0 h 2743200"/>
                <a:gd name="connsiteX0" fmla="*/ 868680 w 3749040"/>
                <a:gd name="connsiteY0" fmla="*/ 0 h 2804160"/>
                <a:gd name="connsiteX1" fmla="*/ 3749040 w 3749040"/>
                <a:gd name="connsiteY1" fmla="*/ 0 h 2804160"/>
                <a:gd name="connsiteX2" fmla="*/ 3749040 w 3749040"/>
                <a:gd name="connsiteY2" fmla="*/ 2743200 h 2804160"/>
                <a:gd name="connsiteX3" fmla="*/ 0 w 3749040"/>
                <a:gd name="connsiteY3" fmla="*/ 2804160 h 2804160"/>
                <a:gd name="connsiteX4" fmla="*/ 868680 w 3749040"/>
                <a:gd name="connsiteY4" fmla="*/ 0 h 2804160"/>
                <a:gd name="connsiteX0" fmla="*/ 868680 w 3749040"/>
                <a:gd name="connsiteY0" fmla="*/ 0 h 2804160"/>
                <a:gd name="connsiteX1" fmla="*/ 3703320 w 3749040"/>
                <a:gd name="connsiteY1" fmla="*/ 487680 h 2804160"/>
                <a:gd name="connsiteX2" fmla="*/ 3749040 w 3749040"/>
                <a:gd name="connsiteY2" fmla="*/ 2743200 h 2804160"/>
                <a:gd name="connsiteX3" fmla="*/ 0 w 3749040"/>
                <a:gd name="connsiteY3" fmla="*/ 2804160 h 2804160"/>
                <a:gd name="connsiteX4" fmla="*/ 868680 w 3749040"/>
                <a:gd name="connsiteY4" fmla="*/ 0 h 2804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9040" h="2804160">
                  <a:moveTo>
                    <a:pt x="868680" y="0"/>
                  </a:moveTo>
                  <a:lnTo>
                    <a:pt x="3703320" y="487680"/>
                  </a:lnTo>
                  <a:lnTo>
                    <a:pt x="3749040" y="2743200"/>
                  </a:lnTo>
                  <a:lnTo>
                    <a:pt x="0" y="2804160"/>
                  </a:lnTo>
                  <a:lnTo>
                    <a:pt x="868680" y="0"/>
                  </a:lnTo>
                  <a:close/>
                </a:path>
              </a:pathLst>
            </a:custGeom>
            <a:solidFill>
              <a:srgbClr val="1A9C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a:p>
          </p:txBody>
        </p:sp>
      </p:grpSp>
      <p:sp>
        <p:nvSpPr>
          <p:cNvPr id="21" name="Oval 20">
            <a:extLst>
              <a:ext uri="{FF2B5EF4-FFF2-40B4-BE49-F238E27FC236}">
                <a16:creationId xmlns:a16="http://schemas.microsoft.com/office/drawing/2014/main" id="{EB9FCF02-E777-4604-960D-337280C057B4}"/>
              </a:ext>
            </a:extLst>
          </p:cNvPr>
          <p:cNvSpPr/>
          <p:nvPr/>
        </p:nvSpPr>
        <p:spPr>
          <a:xfrm>
            <a:off x="6706402" y="269509"/>
            <a:ext cx="3688080" cy="3688080"/>
          </a:xfrm>
          <a:prstGeom prst="ellipse">
            <a:avLst/>
          </a:prstGeom>
          <a:solidFill>
            <a:schemeClr val="accent1">
              <a:lumMod val="40000"/>
              <a:lumOff val="60000"/>
            </a:schemeClr>
          </a:solidFill>
          <a:ln w="190500">
            <a:solidFill>
              <a:srgbClr val="1169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Oval 35">
            <a:extLst>
              <a:ext uri="{FF2B5EF4-FFF2-40B4-BE49-F238E27FC236}">
                <a16:creationId xmlns:a16="http://schemas.microsoft.com/office/drawing/2014/main" id="{89FB93EF-A726-44E4-97CE-13E6D4E39D7B}"/>
              </a:ext>
            </a:extLst>
          </p:cNvPr>
          <p:cNvSpPr/>
          <p:nvPr/>
        </p:nvSpPr>
        <p:spPr>
          <a:xfrm>
            <a:off x="7575082" y="1004686"/>
            <a:ext cx="1950719" cy="2459606"/>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rgbClr val="1A9C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Rectangle 23">
            <a:extLst>
              <a:ext uri="{FF2B5EF4-FFF2-40B4-BE49-F238E27FC236}">
                <a16:creationId xmlns:a16="http://schemas.microsoft.com/office/drawing/2014/main" id="{C9EF88D1-4ED0-4DD2-8178-C5C358A08C59}"/>
              </a:ext>
            </a:extLst>
          </p:cNvPr>
          <p:cNvSpPr/>
          <p:nvPr/>
        </p:nvSpPr>
        <p:spPr>
          <a:xfrm>
            <a:off x="2616894" y="1726658"/>
            <a:ext cx="3655168"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rtl="1"/>
            <a:r>
              <a:rPr lang="en-GB" sz="6000" b="1" dirty="0">
                <a:solidFill>
                  <a:srgbClr val="116958"/>
                </a:solidFill>
                <a:latin typeface="Mothanna" panose="02000503000000000000" pitchFamily="2" charset="-78"/>
                <a:ea typeface="Open Sans" panose="020B0606030504020204" pitchFamily="34" charset="0"/>
                <a:cs typeface="Mothanna" panose="02000503000000000000" pitchFamily="2" charset="-78"/>
              </a:rPr>
              <a:t>L</a:t>
            </a:r>
            <a:r>
              <a:rPr lang="ar-SA" sz="6000" b="1" dirty="0">
                <a:solidFill>
                  <a:srgbClr val="116958"/>
                </a:solidFill>
                <a:latin typeface="Mothanna" panose="02000503000000000000" pitchFamily="2" charset="-78"/>
                <a:ea typeface="Open Sans" panose="020B0606030504020204" pitchFamily="34" charset="0"/>
                <a:cs typeface="Mothanna" panose="02000503000000000000" pitchFamily="2" charset="-78"/>
              </a:rPr>
              <a:t>ماهو شاور</a:t>
            </a:r>
            <a:endParaRPr lang="fr-FR" sz="6000" b="1" dirty="0">
              <a:solidFill>
                <a:srgbClr val="116958"/>
              </a:solidFill>
              <a:latin typeface="Mothanna" panose="02000503000000000000" pitchFamily="2" charset="-78"/>
              <a:ea typeface="Open Sans" panose="020B0606030504020204" pitchFamily="34" charset="0"/>
              <a:cs typeface="Mothanna" panose="02000503000000000000" pitchFamily="2" charset="-78"/>
            </a:endParaRPr>
          </a:p>
        </p:txBody>
      </p:sp>
    </p:spTree>
    <p:extLst>
      <p:ext uri="{BB962C8B-B14F-4D97-AF65-F5344CB8AC3E}">
        <p14:creationId xmlns:p14="http://schemas.microsoft.com/office/powerpoint/2010/main" val="562815235"/>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1614857-7D00-40F0-A557-A172698462D1}"/>
              </a:ext>
            </a:extLst>
          </p:cNvPr>
          <p:cNvSpPr/>
          <p:nvPr/>
        </p:nvSpPr>
        <p:spPr>
          <a:xfrm>
            <a:off x="3046266" y="4709856"/>
            <a:ext cx="8725897" cy="738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just" rtl="1"/>
            <a:r>
              <a:rPr lang="ar-SA" sz="1400" dirty="0">
                <a:solidFill>
                  <a:schemeClr val="tx1"/>
                </a:solidFill>
                <a:latin typeface="Mothanna" panose="02000503000000000000" pitchFamily="2" charset="-78"/>
                <a:cs typeface="Mothanna" panose="02000503000000000000" pitchFamily="2" charset="-78"/>
              </a:rPr>
              <a:t>يعترض بعض فئات المجتمع الى النصب والإحتيال أثناء شراء أو بيع وسائل النقل كالسيارة وقطع الغيار وغيرها .لذلك تم اكتشاف حل لمساعدة هذة الفئة من خلال طرح بعض الحسابات الشخصية لبعض المهندسين والمختصين في هذا المجال واستشارتهم في ذلك.كما ايضاً يتيح لحسابات المستخدمين في طرح أرائهم أيضاً.</a:t>
            </a:r>
            <a:endParaRPr lang="fr-FR" sz="1400" dirty="0">
              <a:solidFill>
                <a:schemeClr val="tx1"/>
              </a:solidFill>
              <a:latin typeface="Mothanna" panose="02000503000000000000" pitchFamily="2" charset="-78"/>
              <a:cs typeface="Mothanna" panose="02000503000000000000" pitchFamily="2" charset="-78"/>
            </a:endParaRPr>
          </a:p>
        </p:txBody>
      </p:sp>
      <p:grpSp>
        <p:nvGrpSpPr>
          <p:cNvPr id="2" name="Group 1">
            <a:extLst>
              <a:ext uri="{FF2B5EF4-FFF2-40B4-BE49-F238E27FC236}">
                <a16:creationId xmlns:a16="http://schemas.microsoft.com/office/drawing/2014/main" id="{89BCC2A3-2B8F-48F0-9104-46D662864F5E}"/>
              </a:ext>
            </a:extLst>
          </p:cNvPr>
          <p:cNvGrpSpPr/>
          <p:nvPr/>
        </p:nvGrpSpPr>
        <p:grpSpPr>
          <a:xfrm flipH="1">
            <a:off x="-37363" y="275256"/>
            <a:ext cx="5803232" cy="4934129"/>
            <a:chOff x="6706402" y="269509"/>
            <a:chExt cx="5803232" cy="4934129"/>
          </a:xfrm>
        </p:grpSpPr>
        <p:grpSp>
          <p:nvGrpSpPr>
            <p:cNvPr id="17" name="Group 16">
              <a:extLst>
                <a:ext uri="{FF2B5EF4-FFF2-40B4-BE49-F238E27FC236}">
                  <a16:creationId xmlns:a16="http://schemas.microsoft.com/office/drawing/2014/main" id="{E7309A8D-C692-4A10-86F9-2F0E666C84BE}"/>
                </a:ext>
              </a:extLst>
            </p:cNvPr>
            <p:cNvGrpSpPr/>
            <p:nvPr/>
          </p:nvGrpSpPr>
          <p:grpSpPr>
            <a:xfrm flipH="1">
              <a:off x="8303394" y="589549"/>
              <a:ext cx="4206240" cy="4614089"/>
              <a:chOff x="2133600" y="1905000"/>
              <a:chExt cx="4206240" cy="4614089"/>
            </a:xfrm>
          </p:grpSpPr>
          <p:sp>
            <p:nvSpPr>
              <p:cNvPr id="18" name="Rectangle 4">
                <a:extLst>
                  <a:ext uri="{FF2B5EF4-FFF2-40B4-BE49-F238E27FC236}">
                    <a16:creationId xmlns:a16="http://schemas.microsoft.com/office/drawing/2014/main" id="{95D992DD-499B-4564-A561-EDD9715BE2ED}"/>
                  </a:ext>
                </a:extLst>
              </p:cNvPr>
              <p:cNvSpPr/>
              <p:nvPr/>
            </p:nvSpPr>
            <p:spPr>
              <a:xfrm>
                <a:off x="2133600" y="5471160"/>
                <a:ext cx="1950720" cy="1047929"/>
              </a:xfrm>
              <a:custGeom>
                <a:avLst/>
                <a:gdLst>
                  <a:gd name="connsiteX0" fmla="*/ 0 w 4404360"/>
                  <a:gd name="connsiteY0" fmla="*/ 0 h 621209"/>
                  <a:gd name="connsiteX1" fmla="*/ 4404360 w 4404360"/>
                  <a:gd name="connsiteY1" fmla="*/ 0 h 621209"/>
                  <a:gd name="connsiteX2" fmla="*/ 4404360 w 4404360"/>
                  <a:gd name="connsiteY2" fmla="*/ 621209 h 621209"/>
                  <a:gd name="connsiteX3" fmla="*/ 0 w 4404360"/>
                  <a:gd name="connsiteY3" fmla="*/ 621209 h 621209"/>
                  <a:gd name="connsiteX4" fmla="*/ 0 w 4404360"/>
                  <a:gd name="connsiteY4" fmla="*/ 0 h 621209"/>
                  <a:gd name="connsiteX0" fmla="*/ 0 w 4465320"/>
                  <a:gd name="connsiteY0" fmla="*/ 0 h 1047929"/>
                  <a:gd name="connsiteX1" fmla="*/ 4465320 w 4465320"/>
                  <a:gd name="connsiteY1" fmla="*/ 426720 h 1047929"/>
                  <a:gd name="connsiteX2" fmla="*/ 4465320 w 4465320"/>
                  <a:gd name="connsiteY2" fmla="*/ 1047929 h 1047929"/>
                  <a:gd name="connsiteX3" fmla="*/ 60960 w 4465320"/>
                  <a:gd name="connsiteY3" fmla="*/ 1047929 h 1047929"/>
                  <a:gd name="connsiteX4" fmla="*/ 0 w 4465320"/>
                  <a:gd name="connsiteY4" fmla="*/ 0 h 1047929"/>
                  <a:gd name="connsiteX0" fmla="*/ 0 w 4465320"/>
                  <a:gd name="connsiteY0" fmla="*/ 0 h 1047929"/>
                  <a:gd name="connsiteX1" fmla="*/ 4434840 w 4465320"/>
                  <a:gd name="connsiteY1" fmla="*/ 518160 h 1047929"/>
                  <a:gd name="connsiteX2" fmla="*/ 4465320 w 4465320"/>
                  <a:gd name="connsiteY2" fmla="*/ 1047929 h 1047929"/>
                  <a:gd name="connsiteX3" fmla="*/ 60960 w 4465320"/>
                  <a:gd name="connsiteY3" fmla="*/ 1047929 h 1047929"/>
                  <a:gd name="connsiteX4" fmla="*/ 0 w 4465320"/>
                  <a:gd name="connsiteY4" fmla="*/ 0 h 10479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5320" h="1047929">
                    <a:moveTo>
                      <a:pt x="0" y="0"/>
                    </a:moveTo>
                    <a:lnTo>
                      <a:pt x="4434840" y="518160"/>
                    </a:lnTo>
                    <a:lnTo>
                      <a:pt x="4465320" y="1047929"/>
                    </a:lnTo>
                    <a:lnTo>
                      <a:pt x="60960" y="1047929"/>
                    </a:lnTo>
                    <a:lnTo>
                      <a:pt x="0" y="0"/>
                    </a:lnTo>
                    <a:close/>
                  </a:path>
                </a:pathLst>
              </a:custGeom>
              <a:solidFill>
                <a:srgbClr val="1A9C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a:p>
            </p:txBody>
          </p:sp>
          <p:sp>
            <p:nvSpPr>
              <p:cNvPr id="19" name="Rectangle 3">
                <a:extLst>
                  <a:ext uri="{FF2B5EF4-FFF2-40B4-BE49-F238E27FC236}">
                    <a16:creationId xmlns:a16="http://schemas.microsoft.com/office/drawing/2014/main" id="{C04A136B-D7DA-48CB-98E3-99444AF3B83A}"/>
                  </a:ext>
                </a:extLst>
              </p:cNvPr>
              <p:cNvSpPr/>
              <p:nvPr/>
            </p:nvSpPr>
            <p:spPr>
              <a:xfrm>
                <a:off x="2590800" y="4389120"/>
                <a:ext cx="1950720" cy="2129969"/>
              </a:xfrm>
              <a:custGeom>
                <a:avLst/>
                <a:gdLst>
                  <a:gd name="connsiteX0" fmla="*/ 0 w 2133600"/>
                  <a:gd name="connsiteY0" fmla="*/ 0 h 1200329"/>
                  <a:gd name="connsiteX1" fmla="*/ 2133600 w 2133600"/>
                  <a:gd name="connsiteY1" fmla="*/ 0 h 1200329"/>
                  <a:gd name="connsiteX2" fmla="*/ 2133600 w 2133600"/>
                  <a:gd name="connsiteY2" fmla="*/ 1200329 h 1200329"/>
                  <a:gd name="connsiteX3" fmla="*/ 0 w 2133600"/>
                  <a:gd name="connsiteY3" fmla="*/ 1200329 h 1200329"/>
                  <a:gd name="connsiteX4" fmla="*/ 0 w 2133600"/>
                  <a:gd name="connsiteY4" fmla="*/ 0 h 1200329"/>
                  <a:gd name="connsiteX0" fmla="*/ 0 w 2133600"/>
                  <a:gd name="connsiteY0" fmla="*/ 137160 h 1337489"/>
                  <a:gd name="connsiteX1" fmla="*/ 2133600 w 2133600"/>
                  <a:gd name="connsiteY1" fmla="*/ 0 h 1337489"/>
                  <a:gd name="connsiteX2" fmla="*/ 2133600 w 2133600"/>
                  <a:gd name="connsiteY2" fmla="*/ 1337489 h 1337489"/>
                  <a:gd name="connsiteX3" fmla="*/ 0 w 2133600"/>
                  <a:gd name="connsiteY3" fmla="*/ 1337489 h 1337489"/>
                  <a:gd name="connsiteX4" fmla="*/ 0 w 2133600"/>
                  <a:gd name="connsiteY4" fmla="*/ 137160 h 1337489"/>
                  <a:gd name="connsiteX0" fmla="*/ 0 w 2133600"/>
                  <a:gd name="connsiteY0" fmla="*/ 137160 h 1840409"/>
                  <a:gd name="connsiteX1" fmla="*/ 2133600 w 2133600"/>
                  <a:gd name="connsiteY1" fmla="*/ 0 h 1840409"/>
                  <a:gd name="connsiteX2" fmla="*/ 1950720 w 2133600"/>
                  <a:gd name="connsiteY2" fmla="*/ 1840409 h 1840409"/>
                  <a:gd name="connsiteX3" fmla="*/ 0 w 2133600"/>
                  <a:gd name="connsiteY3" fmla="*/ 1337489 h 1840409"/>
                  <a:gd name="connsiteX4" fmla="*/ 0 w 2133600"/>
                  <a:gd name="connsiteY4" fmla="*/ 137160 h 1840409"/>
                  <a:gd name="connsiteX0" fmla="*/ 0 w 2133600"/>
                  <a:gd name="connsiteY0" fmla="*/ 137160 h 1947089"/>
                  <a:gd name="connsiteX1" fmla="*/ 2133600 w 2133600"/>
                  <a:gd name="connsiteY1" fmla="*/ 0 h 1947089"/>
                  <a:gd name="connsiteX2" fmla="*/ 1950720 w 2133600"/>
                  <a:gd name="connsiteY2" fmla="*/ 1840409 h 1947089"/>
                  <a:gd name="connsiteX3" fmla="*/ 1478280 w 2133600"/>
                  <a:gd name="connsiteY3" fmla="*/ 1947089 h 1947089"/>
                  <a:gd name="connsiteX4" fmla="*/ 0 w 2133600"/>
                  <a:gd name="connsiteY4" fmla="*/ 137160 h 1947089"/>
                  <a:gd name="connsiteX0" fmla="*/ 0 w 2164080"/>
                  <a:gd name="connsiteY0" fmla="*/ 320040 h 2129969"/>
                  <a:gd name="connsiteX1" fmla="*/ 2164080 w 2164080"/>
                  <a:gd name="connsiteY1" fmla="*/ 0 h 2129969"/>
                  <a:gd name="connsiteX2" fmla="*/ 1950720 w 2164080"/>
                  <a:gd name="connsiteY2" fmla="*/ 2023289 h 2129969"/>
                  <a:gd name="connsiteX3" fmla="*/ 1478280 w 2164080"/>
                  <a:gd name="connsiteY3" fmla="*/ 2129969 h 2129969"/>
                  <a:gd name="connsiteX4" fmla="*/ 0 w 2164080"/>
                  <a:gd name="connsiteY4" fmla="*/ 320040 h 2129969"/>
                  <a:gd name="connsiteX0" fmla="*/ 0 w 1950720"/>
                  <a:gd name="connsiteY0" fmla="*/ 320040 h 2129969"/>
                  <a:gd name="connsiteX1" fmla="*/ 1630680 w 1950720"/>
                  <a:gd name="connsiteY1" fmla="*/ 0 h 2129969"/>
                  <a:gd name="connsiteX2" fmla="*/ 1950720 w 1950720"/>
                  <a:gd name="connsiteY2" fmla="*/ 2023289 h 2129969"/>
                  <a:gd name="connsiteX3" fmla="*/ 1478280 w 1950720"/>
                  <a:gd name="connsiteY3" fmla="*/ 2129969 h 2129969"/>
                  <a:gd name="connsiteX4" fmla="*/ 0 w 1950720"/>
                  <a:gd name="connsiteY4" fmla="*/ 320040 h 2129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0720" h="2129969">
                    <a:moveTo>
                      <a:pt x="0" y="320040"/>
                    </a:moveTo>
                    <a:lnTo>
                      <a:pt x="1630680" y="0"/>
                    </a:lnTo>
                    <a:lnTo>
                      <a:pt x="1950720" y="2023289"/>
                    </a:lnTo>
                    <a:lnTo>
                      <a:pt x="1478280" y="2129969"/>
                    </a:lnTo>
                    <a:lnTo>
                      <a:pt x="0" y="320040"/>
                    </a:lnTo>
                    <a:close/>
                  </a:path>
                </a:pathLst>
              </a:custGeom>
              <a:solidFill>
                <a:srgbClr val="1169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a:p>
            </p:txBody>
          </p:sp>
          <p:sp>
            <p:nvSpPr>
              <p:cNvPr id="20" name="Rectangle 2">
                <a:extLst>
                  <a:ext uri="{FF2B5EF4-FFF2-40B4-BE49-F238E27FC236}">
                    <a16:creationId xmlns:a16="http://schemas.microsoft.com/office/drawing/2014/main" id="{B51C2C80-13D1-4891-A3B0-8F9EB597FFA2}"/>
                  </a:ext>
                </a:extLst>
              </p:cNvPr>
              <p:cNvSpPr/>
              <p:nvPr/>
            </p:nvSpPr>
            <p:spPr>
              <a:xfrm>
                <a:off x="2590800" y="1905000"/>
                <a:ext cx="3749040" cy="2804160"/>
              </a:xfrm>
              <a:custGeom>
                <a:avLst/>
                <a:gdLst>
                  <a:gd name="connsiteX0" fmla="*/ 0 w 2880360"/>
                  <a:gd name="connsiteY0" fmla="*/ 0 h 2743200"/>
                  <a:gd name="connsiteX1" fmla="*/ 2880360 w 2880360"/>
                  <a:gd name="connsiteY1" fmla="*/ 0 h 2743200"/>
                  <a:gd name="connsiteX2" fmla="*/ 2880360 w 2880360"/>
                  <a:gd name="connsiteY2" fmla="*/ 2743200 h 2743200"/>
                  <a:gd name="connsiteX3" fmla="*/ 0 w 2880360"/>
                  <a:gd name="connsiteY3" fmla="*/ 2743200 h 2743200"/>
                  <a:gd name="connsiteX4" fmla="*/ 0 w 2880360"/>
                  <a:gd name="connsiteY4" fmla="*/ 0 h 2743200"/>
                  <a:gd name="connsiteX0" fmla="*/ 868680 w 3749040"/>
                  <a:gd name="connsiteY0" fmla="*/ 0 h 2804160"/>
                  <a:gd name="connsiteX1" fmla="*/ 3749040 w 3749040"/>
                  <a:gd name="connsiteY1" fmla="*/ 0 h 2804160"/>
                  <a:gd name="connsiteX2" fmla="*/ 3749040 w 3749040"/>
                  <a:gd name="connsiteY2" fmla="*/ 2743200 h 2804160"/>
                  <a:gd name="connsiteX3" fmla="*/ 0 w 3749040"/>
                  <a:gd name="connsiteY3" fmla="*/ 2804160 h 2804160"/>
                  <a:gd name="connsiteX4" fmla="*/ 868680 w 3749040"/>
                  <a:gd name="connsiteY4" fmla="*/ 0 h 2804160"/>
                  <a:gd name="connsiteX0" fmla="*/ 868680 w 3749040"/>
                  <a:gd name="connsiteY0" fmla="*/ 0 h 2804160"/>
                  <a:gd name="connsiteX1" fmla="*/ 3703320 w 3749040"/>
                  <a:gd name="connsiteY1" fmla="*/ 487680 h 2804160"/>
                  <a:gd name="connsiteX2" fmla="*/ 3749040 w 3749040"/>
                  <a:gd name="connsiteY2" fmla="*/ 2743200 h 2804160"/>
                  <a:gd name="connsiteX3" fmla="*/ 0 w 3749040"/>
                  <a:gd name="connsiteY3" fmla="*/ 2804160 h 2804160"/>
                  <a:gd name="connsiteX4" fmla="*/ 868680 w 3749040"/>
                  <a:gd name="connsiteY4" fmla="*/ 0 h 2804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9040" h="2804160">
                    <a:moveTo>
                      <a:pt x="868680" y="0"/>
                    </a:moveTo>
                    <a:lnTo>
                      <a:pt x="3703320" y="487680"/>
                    </a:lnTo>
                    <a:lnTo>
                      <a:pt x="3749040" y="2743200"/>
                    </a:lnTo>
                    <a:lnTo>
                      <a:pt x="0" y="2804160"/>
                    </a:lnTo>
                    <a:lnTo>
                      <a:pt x="868680" y="0"/>
                    </a:lnTo>
                    <a:close/>
                  </a:path>
                </a:pathLst>
              </a:custGeom>
              <a:solidFill>
                <a:srgbClr val="1A9C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a:p>
            </p:txBody>
          </p:sp>
        </p:grpSp>
        <p:sp>
          <p:nvSpPr>
            <p:cNvPr id="21" name="Oval 20">
              <a:extLst>
                <a:ext uri="{FF2B5EF4-FFF2-40B4-BE49-F238E27FC236}">
                  <a16:creationId xmlns:a16="http://schemas.microsoft.com/office/drawing/2014/main" id="{EB9FCF02-E777-4604-960D-337280C057B4}"/>
                </a:ext>
              </a:extLst>
            </p:cNvPr>
            <p:cNvSpPr/>
            <p:nvPr/>
          </p:nvSpPr>
          <p:spPr>
            <a:xfrm>
              <a:off x="6706402" y="269509"/>
              <a:ext cx="3688080" cy="3688080"/>
            </a:xfrm>
            <a:prstGeom prst="ellipse">
              <a:avLst/>
            </a:prstGeom>
            <a:solidFill>
              <a:schemeClr val="accent1">
                <a:lumMod val="40000"/>
                <a:lumOff val="60000"/>
              </a:schemeClr>
            </a:solidFill>
            <a:ln w="190500">
              <a:solidFill>
                <a:srgbClr val="1169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4" name="Rectangle 23">
            <a:extLst>
              <a:ext uri="{FF2B5EF4-FFF2-40B4-BE49-F238E27FC236}">
                <a16:creationId xmlns:a16="http://schemas.microsoft.com/office/drawing/2014/main" id="{C9EF88D1-4ED0-4DD2-8178-C5C358A08C59}"/>
              </a:ext>
            </a:extLst>
          </p:cNvPr>
          <p:cNvSpPr/>
          <p:nvPr/>
        </p:nvSpPr>
        <p:spPr>
          <a:xfrm>
            <a:off x="6580955" y="1489544"/>
            <a:ext cx="3414717"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rtl="1"/>
            <a:r>
              <a:rPr lang="ar-SA" sz="6000" b="1" dirty="0">
                <a:solidFill>
                  <a:srgbClr val="116958"/>
                </a:solidFill>
                <a:latin typeface="Mothanna" panose="02000503000000000000" pitchFamily="2" charset="-78"/>
                <a:ea typeface="Open Sans" panose="020B0606030504020204" pitchFamily="34" charset="0"/>
                <a:cs typeface="Mothanna" panose="02000503000000000000" pitchFamily="2" charset="-78"/>
              </a:rPr>
              <a:t>من أين أتت</a:t>
            </a:r>
            <a:endParaRPr lang="fr-FR" sz="6000" b="1" dirty="0">
              <a:solidFill>
                <a:srgbClr val="116958"/>
              </a:solidFill>
              <a:latin typeface="Mothanna" panose="02000503000000000000" pitchFamily="2" charset="-78"/>
              <a:ea typeface="Open Sans" panose="020B0606030504020204" pitchFamily="34" charset="0"/>
              <a:cs typeface="Mothanna" panose="02000503000000000000" pitchFamily="2" charset="-78"/>
            </a:endParaRPr>
          </a:p>
        </p:txBody>
      </p:sp>
      <p:sp>
        <p:nvSpPr>
          <p:cNvPr id="13" name="Rounded Rectangle 51">
            <a:extLst>
              <a:ext uri="{FF2B5EF4-FFF2-40B4-BE49-F238E27FC236}">
                <a16:creationId xmlns:a16="http://schemas.microsoft.com/office/drawing/2014/main" id="{0A2E4189-1EBE-45B0-95D5-598D6DD0AE3E}"/>
              </a:ext>
            </a:extLst>
          </p:cNvPr>
          <p:cNvSpPr/>
          <p:nvPr/>
        </p:nvSpPr>
        <p:spPr>
          <a:xfrm rot="16200000" flipH="1">
            <a:off x="2588694" y="929382"/>
            <a:ext cx="2666269" cy="2510990"/>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rgbClr val="1A9C8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3384790955"/>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1101D0E8-38AC-4247-BECA-98891F7749E1}"/>
              </a:ext>
            </a:extLst>
          </p:cNvPr>
          <p:cNvSpPr/>
          <p:nvPr/>
        </p:nvSpPr>
        <p:spPr>
          <a:xfrm>
            <a:off x="6056372" y="3085293"/>
            <a:ext cx="5608145" cy="18158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just" rtl="1"/>
            <a:r>
              <a:rPr lang="ar-SA" sz="1400" dirty="0">
                <a:solidFill>
                  <a:schemeClr val="tx1"/>
                </a:solidFill>
                <a:latin typeface="Mothanna" panose="02000503000000000000" pitchFamily="2" charset="-78"/>
                <a:cs typeface="Mothanna" panose="02000503000000000000" pitchFamily="2" charset="-78"/>
              </a:rPr>
              <a:t>بالبداية تعرض أحد أقربائي لنصب والأحتيال أثناء محاولته لشراء مكينة لسيارته .حيث اشتراها بثمنٍ مرتفع ولكن لم تعمل على أكمل وجهه .لذلك تم انشاء فكرة شاور</a:t>
            </a:r>
            <a:endParaRPr lang="fr-FR" sz="1400" dirty="0">
              <a:solidFill>
                <a:schemeClr val="tx1"/>
              </a:solidFill>
              <a:latin typeface="Mothanna" panose="02000503000000000000" pitchFamily="2" charset="-78"/>
              <a:cs typeface="Mothanna" panose="02000503000000000000" pitchFamily="2" charset="-78"/>
            </a:endParaRPr>
          </a:p>
          <a:p>
            <a:pPr algn="just" rtl="1"/>
            <a:endParaRPr lang="fr-FR" sz="1400" dirty="0">
              <a:solidFill>
                <a:schemeClr val="tx1"/>
              </a:solidFill>
              <a:latin typeface="Mothanna" panose="02000503000000000000" pitchFamily="2" charset="-78"/>
              <a:cs typeface="Mothanna" panose="02000503000000000000" pitchFamily="2" charset="-78"/>
            </a:endParaRPr>
          </a:p>
          <a:p>
            <a:pPr algn="just" rtl="1"/>
            <a:endParaRPr lang="fr-FR" sz="1400" dirty="0">
              <a:solidFill>
                <a:schemeClr val="tx1"/>
              </a:solidFill>
              <a:latin typeface="Mothanna" panose="02000503000000000000" pitchFamily="2" charset="-78"/>
              <a:cs typeface="Mothanna" panose="02000503000000000000" pitchFamily="2" charset="-78"/>
            </a:endParaRPr>
          </a:p>
          <a:p>
            <a:pPr algn="just" rtl="1"/>
            <a:r>
              <a:rPr lang="ar-SA" sz="1400" dirty="0">
                <a:solidFill>
                  <a:schemeClr val="tx1"/>
                </a:solidFill>
                <a:latin typeface="Mothanna" panose="02000503000000000000" pitchFamily="2" charset="-78"/>
                <a:cs typeface="Mothanna" panose="02000503000000000000" pitchFamily="2" charset="-78"/>
              </a:rPr>
              <a:t>واجهت صعوبة في بناء الموقع لذلك لجأت الى بعض المواقع الجاهزة وأيضاً  قمت بالتسجيل في دورات تعليمية لتعلم البرمجة .كانت تجربة صعبه بسبب جهلي للبرمجة وضيق الوقت .</a:t>
            </a:r>
            <a:endParaRPr lang="fr-FR" sz="1400" dirty="0">
              <a:solidFill>
                <a:schemeClr val="tx1"/>
              </a:solidFill>
              <a:latin typeface="Mothanna" panose="02000503000000000000" pitchFamily="2" charset="-78"/>
              <a:cs typeface="Mothanna" panose="02000503000000000000" pitchFamily="2" charset="-78"/>
            </a:endParaRPr>
          </a:p>
        </p:txBody>
      </p:sp>
      <p:sp>
        <p:nvSpPr>
          <p:cNvPr id="24" name="Rectangle 23">
            <a:extLst>
              <a:ext uri="{FF2B5EF4-FFF2-40B4-BE49-F238E27FC236}">
                <a16:creationId xmlns:a16="http://schemas.microsoft.com/office/drawing/2014/main" id="{E96F5E01-3987-4F4D-B96C-0ACDCBCF1E83}"/>
              </a:ext>
            </a:extLst>
          </p:cNvPr>
          <p:cNvSpPr/>
          <p:nvPr/>
        </p:nvSpPr>
        <p:spPr>
          <a:xfrm>
            <a:off x="3887698" y="1166983"/>
            <a:ext cx="4040452"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rtl="1"/>
            <a:r>
              <a:rPr lang="ar-DZ" sz="2800" b="1" dirty="0">
                <a:solidFill>
                  <a:schemeClr val="tx1"/>
                </a:solidFill>
                <a:latin typeface="Mothanna" panose="02000503000000000000" pitchFamily="2" charset="-78"/>
                <a:ea typeface="Open Sans" panose="020B0606030504020204" pitchFamily="34" charset="0"/>
                <a:cs typeface="Mothanna" panose="02000503000000000000" pitchFamily="2" charset="-78"/>
              </a:rPr>
              <a:t>مـراحل الفكرة</a:t>
            </a:r>
            <a:endParaRPr lang="fr-FR" sz="2800" b="1" dirty="0">
              <a:solidFill>
                <a:schemeClr val="tx1"/>
              </a:solidFill>
              <a:latin typeface="Mothanna" panose="02000503000000000000" pitchFamily="2" charset="-78"/>
              <a:ea typeface="Open Sans" panose="020B0606030504020204" pitchFamily="34" charset="0"/>
              <a:cs typeface="Mothanna" panose="02000503000000000000" pitchFamily="2" charset="-78"/>
            </a:endParaRPr>
          </a:p>
        </p:txBody>
      </p:sp>
      <p:sp>
        <p:nvSpPr>
          <p:cNvPr id="9" name="Rectangle 8">
            <a:extLst>
              <a:ext uri="{FF2B5EF4-FFF2-40B4-BE49-F238E27FC236}">
                <a16:creationId xmlns:a16="http://schemas.microsoft.com/office/drawing/2014/main" id="{0027CA52-8429-4859-A663-FFBD33A76907}"/>
              </a:ext>
            </a:extLst>
          </p:cNvPr>
          <p:cNvSpPr/>
          <p:nvPr/>
        </p:nvSpPr>
        <p:spPr>
          <a:xfrm>
            <a:off x="148785" y="3085293"/>
            <a:ext cx="5608145"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just" rtl="1"/>
            <a:r>
              <a:rPr lang="ar-SA" sz="1400" dirty="0">
                <a:solidFill>
                  <a:schemeClr val="tx1"/>
                </a:solidFill>
                <a:latin typeface="Mothanna" panose="02000503000000000000" pitchFamily="2" charset="-78"/>
                <a:ea typeface="Open Sans" panose="020B0606030504020204" pitchFamily="34" charset="0"/>
                <a:cs typeface="Mothanna" panose="02000503000000000000" pitchFamily="2" charset="-78"/>
              </a:rPr>
              <a:t>امل من ناحية الجزء الأبسط لي كان بالبحث عن مهندسين وخبراء يملكون ورشات تصليح لسيارات وتقديمهم في الموقع . </a:t>
            </a:r>
            <a:endParaRPr lang="fr-FR" sz="1400" dirty="0">
              <a:solidFill>
                <a:schemeClr val="tx1"/>
              </a:solidFill>
              <a:latin typeface="Mothanna" panose="02000503000000000000" pitchFamily="2" charset="-78"/>
              <a:ea typeface="Open Sans" panose="020B0606030504020204" pitchFamily="34" charset="0"/>
              <a:cs typeface="Mothanna" panose="02000503000000000000" pitchFamily="2" charset="-78"/>
            </a:endParaRPr>
          </a:p>
        </p:txBody>
      </p:sp>
      <p:sp>
        <p:nvSpPr>
          <p:cNvPr id="12" name="Rectangle 11">
            <a:extLst>
              <a:ext uri="{FF2B5EF4-FFF2-40B4-BE49-F238E27FC236}">
                <a16:creationId xmlns:a16="http://schemas.microsoft.com/office/drawing/2014/main" id="{030B362B-2DDA-4E16-AA15-6B2AF151EDFA}"/>
              </a:ext>
            </a:extLst>
          </p:cNvPr>
          <p:cNvSpPr/>
          <p:nvPr/>
        </p:nvSpPr>
        <p:spPr>
          <a:xfrm>
            <a:off x="4497291" y="170900"/>
            <a:ext cx="2608406" cy="7694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rtl="1"/>
            <a:r>
              <a:rPr lang="ar-SA" sz="4400" b="1" dirty="0">
                <a:solidFill>
                  <a:srgbClr val="116958"/>
                </a:solidFill>
                <a:latin typeface="Mothanna" panose="02000503000000000000" pitchFamily="2" charset="-78"/>
                <a:ea typeface="Open Sans" panose="020B0606030504020204" pitchFamily="34" charset="0"/>
                <a:cs typeface="Mothanna" panose="02000503000000000000" pitchFamily="2" charset="-78"/>
              </a:rPr>
              <a:t>كيف بدأت</a:t>
            </a:r>
            <a:endParaRPr lang="fr-FR" sz="4400" b="1" dirty="0">
              <a:solidFill>
                <a:srgbClr val="116958"/>
              </a:solidFill>
              <a:latin typeface="Mothanna" panose="02000503000000000000" pitchFamily="2" charset="-78"/>
              <a:ea typeface="Open Sans" panose="020B0606030504020204" pitchFamily="34" charset="0"/>
              <a:cs typeface="Mothanna" panose="02000503000000000000" pitchFamily="2" charset="-78"/>
            </a:endParaRPr>
          </a:p>
        </p:txBody>
      </p:sp>
      <p:cxnSp>
        <p:nvCxnSpPr>
          <p:cNvPr id="13" name="Straight Connector 12">
            <a:extLst>
              <a:ext uri="{FF2B5EF4-FFF2-40B4-BE49-F238E27FC236}">
                <a16:creationId xmlns:a16="http://schemas.microsoft.com/office/drawing/2014/main" id="{61A746EE-FE0A-4F7B-BD66-A059E7BCF449}"/>
              </a:ext>
            </a:extLst>
          </p:cNvPr>
          <p:cNvCxnSpPr/>
          <p:nvPr/>
        </p:nvCxnSpPr>
        <p:spPr>
          <a:xfrm flipH="1">
            <a:off x="478971" y="940341"/>
            <a:ext cx="11260051" cy="0"/>
          </a:xfrm>
          <a:prstGeom prst="line">
            <a:avLst/>
          </a:prstGeom>
          <a:ln w="349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2012938"/>
      </p:ext>
    </p:extLst>
  </p:cSld>
  <p:clrMapOvr>
    <a:masterClrMapping/>
  </p:clrMapOvr>
  <p:transition spd="slow">
    <p:push dir="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550</TotalTime>
  <Words>199</Words>
  <Application>Microsoft Office PowerPoint</Application>
  <PresentationFormat>Widescreen</PresentationFormat>
  <Paragraphs>13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Mothanna</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YUSF</dc:creator>
  <cp:lastModifiedBy>shaikhah.909@gmail.com</cp:lastModifiedBy>
  <cp:revision>77</cp:revision>
  <dcterms:created xsi:type="dcterms:W3CDTF">2018-11-30T14:16:14Z</dcterms:created>
  <dcterms:modified xsi:type="dcterms:W3CDTF">2022-02-08T10:22:24Z</dcterms:modified>
</cp:coreProperties>
</file>