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7" r:id="rId4"/>
    <p:sldId id="288" r:id="rId5"/>
    <p:sldId id="289" r:id="rId6"/>
    <p:sldId id="295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2" autoAdjust="0"/>
    <p:restoredTop sz="95179" autoAdjust="0"/>
  </p:normalViewPr>
  <p:slideViewPr>
    <p:cSldViewPr>
      <p:cViewPr varScale="1">
        <p:scale>
          <a:sx n="86" d="100"/>
          <a:sy n="86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uristicswiki.wikispaces.com/N+-+Puzzl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891" y="1600200"/>
            <a:ext cx="3921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/>
              <a:t>CSE 402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/>
              <a:t>Offline #2</a:t>
            </a:r>
            <a:endParaRPr lang="en-US" sz="6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1668482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have to write a short report (Max 1-2 page, hard copy), discussing the admissibility and the comparative performance (runtime and number of nodes explored) between the two heuristics.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6875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Misplaced Tiles</a:t>
            </a:r>
            <a:endParaRPr lang="en-US" sz="4800" b="1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670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478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Number of tiles that are not in the final position (not counting the blank)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60153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6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3980" y="435714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5230" y="27432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5010" y="27432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8770" y="355142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0020" y="43434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72000" y="432841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Tiles out of row and column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18691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Number of tiles out of row + number of tiles out of column (without blank)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6096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9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72200" y="356791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3200" y="31107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72200" y="448231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3200" y="40251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72200" y="530552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484832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4800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3800" y="26647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584757" y="262078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49257" y="2590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50767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12767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93630" y="4191000"/>
            <a:ext cx="2735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Manhattan Distance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670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144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Sum of all tiles Manhattan distance between the start and goal state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5867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4+0+3+3+1+2+2+1 = 16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2580" y="3627620"/>
            <a:ext cx="273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2380" y="3627620"/>
            <a:ext cx="2748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68759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Linear Conflict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12954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Manhattan Distance + 2*(no of linear conflicts)</a:t>
            </a:r>
          </a:p>
          <a:p>
            <a:pPr algn="just"/>
            <a:r>
              <a:rPr lang="en-US" sz="2400" dirty="0" smtClean="0"/>
              <a:t>Linear Conflicts: Two tiles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in a linear conflict if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in the same line, the goal positions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both in that line,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to the right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and goal position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to the left of the goal position of t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886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 = 14 + 2*1 = 16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95400" y="3805535"/>
            <a:ext cx="2667000" cy="2832890"/>
            <a:chOff x="3581400" y="3805535"/>
            <a:chExt cx="2667000" cy="283289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3805535"/>
              <a:ext cx="2667000" cy="2832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592580" y="4774370"/>
              <a:ext cx="27357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2380" y="4774370"/>
              <a:ext cx="2748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6</a:t>
              </a:r>
              <a:endParaRPr lang="en-US" sz="2800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962400" y="4953000"/>
            <a:ext cx="1447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474064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 &amp; 6 are in linear conflict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1235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THANK  YOU!!!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454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N-Puzzle is a board game for a single player.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It consists of (N^2- 1) numbered squared tiles in random order, and one blank space ("a missing tile").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object of the puzzle is to rearrange the tiles in order by making sliding moves that use the empty space, using the fewest moves.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555270"/>
            <a:ext cx="7620000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Moves of the puzzle are made by sliding an adjacent tile into the empty space.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Only tiles that are horizontally or vertically adjacent to the blank space (not diagonally adjacent) may be moved.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057400"/>
            <a:ext cx="2667000" cy="296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9200" y="1295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an integer n (i.e. 8 or 15) as input from the user.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the initial state of the board as input from the user.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the goal state of the board as input from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9200" y="1629013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can use 9 or 0 as the blank space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Solve the problem using A* Search Algorithm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can use any programming language.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GUI is not mandatory. However, it is preferred. Bonus marks will be given for GUI.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1668482"/>
            <a:ext cx="7620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output the number of moves required to reach the goal state.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show the moves required to reach the goal state (by printing or animation or by any other way)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output the number of nodes explored by the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8759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Heuristics Distribution</a:t>
            </a:r>
            <a:endParaRPr lang="en-US" sz="48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133600"/>
          <a:ext cx="7162800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98651"/>
                <a:gridCol w="4664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Sub-Section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Heuristic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Linear Conflict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Misplaced Tiles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Manhattan Distance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Tiles out of row and column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6367046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: 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https://heuristicswiki.wikispaces.com/N+-+Puzzle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8759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Heuristics Distribution</a:t>
            </a:r>
            <a:endParaRPr lang="en-US" sz="4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3000" y="1447800"/>
            <a:ext cx="7543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Everyone needs to implement one extra heuristic that is not listed in the previous slide.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So each student will implement 2 heuristics.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other heuristic can be anything except the ones mentioned in the previous slide.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extra heuristic may or may not be admissible.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225</TotalTime>
  <Words>549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Gill Sans MT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DOLPHIN</cp:lastModifiedBy>
  <cp:revision>102</cp:revision>
  <dcterms:created xsi:type="dcterms:W3CDTF">2006-08-16T00:00:00Z</dcterms:created>
  <dcterms:modified xsi:type="dcterms:W3CDTF">2017-11-15T03:02:14Z</dcterms:modified>
</cp:coreProperties>
</file>