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792C9C-ACA2-4AC8-B31E-E0A9FEFAB86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930" autoAdjust="0"/>
    <p:restoredTop sz="94660"/>
  </p:normalViewPr>
  <p:slideViewPr>
    <p:cSldViewPr showGuides="1">
      <p:cViewPr varScale="1">
        <p:scale>
          <a:sx n="65" d="100"/>
          <a:sy n="65" d="100"/>
        </p:scale>
        <p:origin x="-102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7F8009-F51F-496D-9BC7-E2650BB4012C}" type="doc">
      <dgm:prSet loTypeId="urn:microsoft.com/office/officeart/2008/layout/AscendingPictureAccentProcess" loCatId="process" qsTypeId="urn:microsoft.com/office/officeart/2005/8/quickstyle/3d1" qsCatId="3D" csTypeId="urn:microsoft.com/office/officeart/2005/8/colors/colorful3" csCatId="colorful" phldr="1"/>
      <dgm:spPr/>
    </dgm:pt>
    <dgm:pt modelId="{64CA6F69-0D9E-48EC-9254-EE9C2E650873}">
      <dgm:prSet phldrT="[Text]" custT="1"/>
      <dgm:spPr/>
      <dgm:t>
        <a:bodyPr/>
        <a:lstStyle/>
        <a:p>
          <a:r>
            <a:rPr lang="en-US" sz="1200" dirty="0" smtClean="0"/>
            <a:t>Personal Information</a:t>
          </a:r>
        </a:p>
        <a:p>
          <a:r>
            <a:rPr lang="en-US" sz="1200" dirty="0" smtClean="0"/>
            <a:t>- Intro</a:t>
          </a:r>
        </a:p>
        <a:p>
          <a:r>
            <a:rPr lang="en-US" sz="1200" dirty="0" smtClean="0"/>
            <a:t>-Likes/Dislikes</a:t>
          </a:r>
        </a:p>
        <a:p>
          <a:r>
            <a:rPr lang="en-US" sz="1200" dirty="0" smtClean="0"/>
            <a:t>- Hobbies/interest/</a:t>
          </a:r>
          <a:r>
            <a:rPr lang="en-US" sz="1200" dirty="0" err="1" smtClean="0"/>
            <a:t>actvity</a:t>
          </a:r>
          <a:endParaRPr lang="en-IN" sz="1200" dirty="0"/>
        </a:p>
      </dgm:t>
    </dgm:pt>
    <dgm:pt modelId="{EB332566-6B0F-4B63-B62D-7E2FC89E614C}" type="parTrans" cxnId="{8CE43186-372D-4074-8B25-B905E4E29619}">
      <dgm:prSet/>
      <dgm:spPr/>
      <dgm:t>
        <a:bodyPr/>
        <a:lstStyle/>
        <a:p>
          <a:endParaRPr lang="en-IN"/>
        </a:p>
      </dgm:t>
    </dgm:pt>
    <dgm:pt modelId="{528BEF2E-561E-4850-82C2-3381EC3A8C78}" type="sibTrans" cxnId="{8CE43186-372D-4074-8B25-B905E4E29619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lang="en-IN"/>
        </a:p>
      </dgm:t>
    </dgm:pt>
    <dgm:pt modelId="{9D430EA1-1434-40B2-AF5E-A75D79AE046D}">
      <dgm:prSet phldrT="[Text]" custT="1"/>
      <dgm:spPr/>
      <dgm:t>
        <a:bodyPr/>
        <a:lstStyle/>
        <a:p>
          <a:r>
            <a:rPr lang="en-US" sz="1200" dirty="0" smtClean="0"/>
            <a:t>Hr. Questions</a:t>
          </a:r>
        </a:p>
        <a:p>
          <a:r>
            <a:rPr lang="en-US" sz="1200" dirty="0" smtClean="0"/>
            <a:t>- Strength/Weakness</a:t>
          </a:r>
        </a:p>
        <a:p>
          <a:r>
            <a:rPr lang="en-US" sz="1200" dirty="0" smtClean="0"/>
            <a:t>- Where you see yourself after 5 year?</a:t>
          </a:r>
        </a:p>
        <a:p>
          <a:r>
            <a:rPr lang="en-US" sz="1200" dirty="0" smtClean="0"/>
            <a:t>- Why should I hire you ?</a:t>
          </a:r>
        </a:p>
        <a:p>
          <a:r>
            <a:rPr lang="en-US" sz="1200" dirty="0" smtClean="0"/>
            <a:t>- How you handle work pressure ?   </a:t>
          </a:r>
          <a:endParaRPr lang="en-IN" sz="1200" dirty="0"/>
        </a:p>
      </dgm:t>
    </dgm:pt>
    <dgm:pt modelId="{D7147D4C-357D-45A5-A6D1-B051579D7A59}" type="parTrans" cxnId="{6E5CA72A-EB98-4937-82A7-FBE7DFCAD6B3}">
      <dgm:prSet/>
      <dgm:spPr/>
      <dgm:t>
        <a:bodyPr/>
        <a:lstStyle/>
        <a:p>
          <a:endParaRPr lang="en-IN"/>
        </a:p>
      </dgm:t>
    </dgm:pt>
    <dgm:pt modelId="{2D2A0EF9-DA84-43E6-8E27-360D8416F29E}" type="sibTrans" cxnId="{6E5CA72A-EB98-4937-82A7-FBE7DFCAD6B3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</dgm:spPr>
      <dgm:t>
        <a:bodyPr/>
        <a:lstStyle/>
        <a:p>
          <a:endParaRPr lang="en-IN"/>
        </a:p>
      </dgm:t>
    </dgm:pt>
    <dgm:pt modelId="{23308555-A543-4CD5-A47D-5656F876F573}">
      <dgm:prSet phldrT="[Text]"/>
      <dgm:spPr/>
      <dgm:t>
        <a:bodyPr/>
        <a:lstStyle/>
        <a:p>
          <a:r>
            <a:rPr lang="en-US" dirty="0" smtClean="0"/>
            <a:t>IT sector</a:t>
          </a:r>
        </a:p>
        <a:p>
          <a:r>
            <a:rPr lang="en-US" dirty="0" smtClean="0"/>
            <a:t>Why IT?</a:t>
          </a:r>
        </a:p>
        <a:p>
          <a:r>
            <a:rPr lang="en-US" dirty="0" smtClean="0"/>
            <a:t>Who inspire you ? </a:t>
          </a:r>
        </a:p>
        <a:p>
          <a:endParaRPr lang="en-IN" dirty="0"/>
        </a:p>
      </dgm:t>
    </dgm:pt>
    <dgm:pt modelId="{AB301EE3-6392-4759-874A-041BB85FEE85}" type="parTrans" cxnId="{523C64A5-8A10-42BA-99B9-B7C14DA281E7}">
      <dgm:prSet/>
      <dgm:spPr/>
      <dgm:t>
        <a:bodyPr/>
        <a:lstStyle/>
        <a:p>
          <a:endParaRPr lang="en-IN"/>
        </a:p>
      </dgm:t>
    </dgm:pt>
    <dgm:pt modelId="{95BEE511-A794-4408-9001-8222FC9528F1}" type="sibTrans" cxnId="{523C64A5-8A10-42BA-99B9-B7C14DA281E7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A766C18B-50BE-438A-A245-CC7318F398B8}" type="pres">
      <dgm:prSet presAssocID="{BB7F8009-F51F-496D-9BC7-E2650BB4012C}" presName="Name0" presStyleCnt="0">
        <dgm:presLayoutVars>
          <dgm:chMax val="7"/>
          <dgm:chPref val="7"/>
          <dgm:dir/>
        </dgm:presLayoutVars>
      </dgm:prSet>
      <dgm:spPr/>
    </dgm:pt>
    <dgm:pt modelId="{FFEDAF85-ACC0-4FA4-AF6E-0429B3897A5C}" type="pres">
      <dgm:prSet presAssocID="{BB7F8009-F51F-496D-9BC7-E2650BB4012C}" presName="dot1" presStyleLbl="alignNode1" presStyleIdx="0" presStyleCnt="12" custLinFactX="66308" custLinFactY="-87089" custLinFactNeighborX="100000" custLinFactNeighborY="-100000"/>
      <dgm:spPr/>
    </dgm:pt>
    <dgm:pt modelId="{8CA61FC8-0EC5-4301-B35A-5D9733EE7897}" type="pres">
      <dgm:prSet presAssocID="{BB7F8009-F51F-496D-9BC7-E2650BB4012C}" presName="dot2" presStyleLbl="alignNode1" presStyleIdx="1" presStyleCnt="12" custLinFactX="93641" custLinFactNeighborX="100000" custLinFactNeighborY="-76374"/>
      <dgm:spPr/>
    </dgm:pt>
    <dgm:pt modelId="{CE75DFA7-EFF8-4971-B296-E66E8DFD6C4C}" type="pres">
      <dgm:prSet presAssocID="{BB7F8009-F51F-496D-9BC7-E2650BB4012C}" presName="dot3" presStyleLbl="alignNode1" presStyleIdx="2" presStyleCnt="12" custLinFactX="89684" custLinFactNeighborX="100000" custLinFactNeighborY="-27175"/>
      <dgm:spPr/>
    </dgm:pt>
    <dgm:pt modelId="{739D71E0-F909-4C7E-BA1E-CD4088A575E2}" type="pres">
      <dgm:prSet presAssocID="{BB7F8009-F51F-496D-9BC7-E2650BB4012C}" presName="dot4" presStyleLbl="alignNode1" presStyleIdx="3" presStyleCnt="12" custLinFactY="-43958" custLinFactNeighborX="-38304" custLinFactNeighborY="-100000"/>
      <dgm:spPr/>
    </dgm:pt>
    <dgm:pt modelId="{A6864491-E933-4B42-B90C-AB4A59745905}" type="pres">
      <dgm:prSet presAssocID="{BB7F8009-F51F-496D-9BC7-E2650BB4012C}" presName="dot5" presStyleLbl="alignNode1" presStyleIdx="4" presStyleCnt="12" custLinFactNeighborX="-58319" custLinFactNeighborY="-65996"/>
      <dgm:spPr/>
    </dgm:pt>
    <dgm:pt modelId="{79575B0A-5E5E-4C37-942F-9684ABAB8803}" type="pres">
      <dgm:prSet presAssocID="{BB7F8009-F51F-496D-9BC7-E2650BB4012C}" presName="dotArrow1" presStyleLbl="alignNode1" presStyleIdx="5" presStyleCnt="12"/>
      <dgm:spPr/>
    </dgm:pt>
    <dgm:pt modelId="{877CE754-C2A5-4A6D-8BE4-706E4D2C6CB6}" type="pres">
      <dgm:prSet presAssocID="{BB7F8009-F51F-496D-9BC7-E2650BB4012C}" presName="dotArrow2" presStyleLbl="alignNode1" presStyleIdx="6" presStyleCnt="12"/>
      <dgm:spPr/>
    </dgm:pt>
    <dgm:pt modelId="{23444FF8-F281-4216-8383-F6EDBCCE9C50}" type="pres">
      <dgm:prSet presAssocID="{BB7F8009-F51F-496D-9BC7-E2650BB4012C}" presName="dotArrow3" presStyleLbl="alignNode1" presStyleIdx="7" presStyleCnt="12"/>
      <dgm:spPr/>
    </dgm:pt>
    <dgm:pt modelId="{4B607106-412D-4D28-BECC-1D975414558E}" type="pres">
      <dgm:prSet presAssocID="{BB7F8009-F51F-496D-9BC7-E2650BB4012C}" presName="dotArrow4" presStyleLbl="alignNode1" presStyleIdx="8" presStyleCnt="12"/>
      <dgm:spPr/>
    </dgm:pt>
    <dgm:pt modelId="{19C079FC-495E-4F61-B8F9-AA7227D06183}" type="pres">
      <dgm:prSet presAssocID="{BB7F8009-F51F-496D-9BC7-E2650BB4012C}" presName="dotArrow5" presStyleLbl="alignNode1" presStyleIdx="9" presStyleCnt="12"/>
      <dgm:spPr/>
    </dgm:pt>
    <dgm:pt modelId="{6A6C4BAB-F078-49AD-8D8F-4D71B6E9EF6D}" type="pres">
      <dgm:prSet presAssocID="{BB7F8009-F51F-496D-9BC7-E2650BB4012C}" presName="dotArrow6" presStyleLbl="alignNode1" presStyleIdx="10" presStyleCnt="12"/>
      <dgm:spPr/>
    </dgm:pt>
    <dgm:pt modelId="{4A27213F-286C-46D3-B342-97991F693127}" type="pres">
      <dgm:prSet presAssocID="{BB7F8009-F51F-496D-9BC7-E2650BB4012C}" presName="dotArrow7" presStyleLbl="alignNode1" presStyleIdx="11" presStyleCnt="12"/>
      <dgm:spPr/>
    </dgm:pt>
    <dgm:pt modelId="{594F76D0-4C0B-4241-9398-693F450C2908}" type="pres">
      <dgm:prSet presAssocID="{64CA6F69-0D9E-48EC-9254-EE9C2E650873}" presName="parTx1" presStyleLbl="node1" presStyleIdx="0" presStyleCnt="3"/>
      <dgm:spPr/>
      <dgm:t>
        <a:bodyPr/>
        <a:lstStyle/>
        <a:p>
          <a:endParaRPr lang="en-IN"/>
        </a:p>
      </dgm:t>
    </dgm:pt>
    <dgm:pt modelId="{FAB4B3D4-F1F6-4245-8234-F2ECC924DE4B}" type="pres">
      <dgm:prSet presAssocID="{528BEF2E-561E-4850-82C2-3381EC3A8C78}" presName="picture1" presStyleCnt="0"/>
      <dgm:spPr/>
    </dgm:pt>
    <dgm:pt modelId="{C62ECFBE-1B9E-4D75-9C75-308B0DF3900A}" type="pres">
      <dgm:prSet presAssocID="{528BEF2E-561E-4850-82C2-3381EC3A8C78}" presName="imageRepeatNode" presStyleLbl="fgImgPlace1" presStyleIdx="0" presStyleCnt="3" custScaleX="66414" custScaleY="54073"/>
      <dgm:spPr/>
      <dgm:t>
        <a:bodyPr/>
        <a:lstStyle/>
        <a:p>
          <a:endParaRPr lang="en-IN"/>
        </a:p>
      </dgm:t>
    </dgm:pt>
    <dgm:pt modelId="{E0BB03FB-ED5F-43EE-8545-3D8BE7DB344D}" type="pres">
      <dgm:prSet presAssocID="{9D430EA1-1434-40B2-AF5E-A75D79AE046D}" presName="parTx2" presStyleLbl="node1" presStyleIdx="1" presStyleCnt="3" custScaleY="146202" custLinFactNeighborX="2560" custLinFactNeighborY="-34833"/>
      <dgm:spPr/>
      <dgm:t>
        <a:bodyPr/>
        <a:lstStyle/>
        <a:p>
          <a:endParaRPr lang="en-IN"/>
        </a:p>
      </dgm:t>
    </dgm:pt>
    <dgm:pt modelId="{6A19C2E4-065B-4CE9-A7F8-E445FBA0E5E9}" type="pres">
      <dgm:prSet presAssocID="{2D2A0EF9-DA84-43E6-8E27-360D8416F29E}" presName="picture2" presStyleCnt="0"/>
      <dgm:spPr/>
    </dgm:pt>
    <dgm:pt modelId="{3E0C6E59-7BC5-4A4D-8265-37ECB499BA33}" type="pres">
      <dgm:prSet presAssocID="{2D2A0EF9-DA84-43E6-8E27-360D8416F29E}" presName="imageRepeatNode" presStyleLbl="fgImgPlace1" presStyleIdx="1" presStyleCnt="3" custScaleX="56901" custScaleY="53868" custLinFactNeighborX="-548" custLinFactNeighborY="-12651"/>
      <dgm:spPr/>
      <dgm:t>
        <a:bodyPr/>
        <a:lstStyle/>
        <a:p>
          <a:endParaRPr lang="en-IN"/>
        </a:p>
      </dgm:t>
    </dgm:pt>
    <dgm:pt modelId="{761D28E0-6488-4D89-8477-9151C0ECBB9A}" type="pres">
      <dgm:prSet presAssocID="{23308555-A543-4CD5-A47D-5656F876F573}" presName="parTx3" presStyleLbl="node1" presStyleIdx="2" presStyleCnt="3" custScaleY="108360" custLinFactNeighborX="1048" custLinFactNeighborY="-30973"/>
      <dgm:spPr/>
      <dgm:t>
        <a:bodyPr/>
        <a:lstStyle/>
        <a:p>
          <a:endParaRPr lang="en-IN"/>
        </a:p>
      </dgm:t>
    </dgm:pt>
    <dgm:pt modelId="{B778A384-6F1C-4A60-BECA-55FC4BA29BA7}" type="pres">
      <dgm:prSet presAssocID="{95BEE511-A794-4408-9001-8222FC9528F1}" presName="picture3" presStyleCnt="0"/>
      <dgm:spPr/>
    </dgm:pt>
    <dgm:pt modelId="{C03EEF7D-1B16-4BC0-B8F7-9C429C3CA9AA}" type="pres">
      <dgm:prSet presAssocID="{95BEE511-A794-4408-9001-8222FC9528F1}" presName="imageRepeatNode" presStyleLbl="fgImgPlace1" presStyleIdx="2" presStyleCnt="3" custScaleX="72580" custScaleY="75599" custLinFactNeighborX="-8086" custLinFactNeighborY="-12089"/>
      <dgm:spPr/>
      <dgm:t>
        <a:bodyPr/>
        <a:lstStyle/>
        <a:p>
          <a:endParaRPr lang="en-IN"/>
        </a:p>
      </dgm:t>
    </dgm:pt>
  </dgm:ptLst>
  <dgm:cxnLst>
    <dgm:cxn modelId="{8CE43186-372D-4074-8B25-B905E4E29619}" srcId="{BB7F8009-F51F-496D-9BC7-E2650BB4012C}" destId="{64CA6F69-0D9E-48EC-9254-EE9C2E650873}" srcOrd="0" destOrd="0" parTransId="{EB332566-6B0F-4B63-B62D-7E2FC89E614C}" sibTransId="{528BEF2E-561E-4850-82C2-3381EC3A8C78}"/>
    <dgm:cxn modelId="{B448122F-2BEE-4065-9FC3-E6F8D5D85216}" type="presOf" srcId="{2D2A0EF9-DA84-43E6-8E27-360D8416F29E}" destId="{3E0C6E59-7BC5-4A4D-8265-37ECB499BA33}" srcOrd="0" destOrd="0" presId="urn:microsoft.com/office/officeart/2008/layout/AscendingPictureAccentProcess"/>
    <dgm:cxn modelId="{6E5CA72A-EB98-4937-82A7-FBE7DFCAD6B3}" srcId="{BB7F8009-F51F-496D-9BC7-E2650BB4012C}" destId="{9D430EA1-1434-40B2-AF5E-A75D79AE046D}" srcOrd="1" destOrd="0" parTransId="{D7147D4C-357D-45A5-A6D1-B051579D7A59}" sibTransId="{2D2A0EF9-DA84-43E6-8E27-360D8416F29E}"/>
    <dgm:cxn modelId="{89C9DD02-31B6-4E55-8F94-AB74552B2417}" type="presOf" srcId="{64CA6F69-0D9E-48EC-9254-EE9C2E650873}" destId="{594F76D0-4C0B-4241-9398-693F450C2908}" srcOrd="0" destOrd="0" presId="urn:microsoft.com/office/officeart/2008/layout/AscendingPictureAccentProcess"/>
    <dgm:cxn modelId="{C095AD2F-D265-490C-B064-71ADB0F6F928}" type="presOf" srcId="{9D430EA1-1434-40B2-AF5E-A75D79AE046D}" destId="{E0BB03FB-ED5F-43EE-8545-3D8BE7DB344D}" srcOrd="0" destOrd="0" presId="urn:microsoft.com/office/officeart/2008/layout/AscendingPictureAccentProcess"/>
    <dgm:cxn modelId="{3890FD1C-4076-48E9-A9BA-39B274CD5F7E}" type="presOf" srcId="{528BEF2E-561E-4850-82C2-3381EC3A8C78}" destId="{C62ECFBE-1B9E-4D75-9C75-308B0DF3900A}" srcOrd="0" destOrd="0" presId="urn:microsoft.com/office/officeart/2008/layout/AscendingPictureAccentProcess"/>
    <dgm:cxn modelId="{4E31AA4B-CE7B-447B-B478-903677088203}" type="presOf" srcId="{23308555-A543-4CD5-A47D-5656F876F573}" destId="{761D28E0-6488-4D89-8477-9151C0ECBB9A}" srcOrd="0" destOrd="0" presId="urn:microsoft.com/office/officeart/2008/layout/AscendingPictureAccentProcess"/>
    <dgm:cxn modelId="{8AFC5F68-E8EC-4BC4-B40C-D8F0085EE063}" type="presOf" srcId="{95BEE511-A794-4408-9001-8222FC9528F1}" destId="{C03EEF7D-1B16-4BC0-B8F7-9C429C3CA9AA}" srcOrd="0" destOrd="0" presId="urn:microsoft.com/office/officeart/2008/layout/AscendingPictureAccentProcess"/>
    <dgm:cxn modelId="{9ABB4495-65DC-4F3A-864F-F15AAFF7A0C5}" type="presOf" srcId="{BB7F8009-F51F-496D-9BC7-E2650BB4012C}" destId="{A766C18B-50BE-438A-A245-CC7318F398B8}" srcOrd="0" destOrd="0" presId="urn:microsoft.com/office/officeart/2008/layout/AscendingPictureAccentProcess"/>
    <dgm:cxn modelId="{523C64A5-8A10-42BA-99B9-B7C14DA281E7}" srcId="{BB7F8009-F51F-496D-9BC7-E2650BB4012C}" destId="{23308555-A543-4CD5-A47D-5656F876F573}" srcOrd="2" destOrd="0" parTransId="{AB301EE3-6392-4759-874A-041BB85FEE85}" sibTransId="{95BEE511-A794-4408-9001-8222FC9528F1}"/>
    <dgm:cxn modelId="{20D5BD69-9981-4281-AD84-6D4C5BE37DCD}" type="presParOf" srcId="{A766C18B-50BE-438A-A245-CC7318F398B8}" destId="{FFEDAF85-ACC0-4FA4-AF6E-0429B3897A5C}" srcOrd="0" destOrd="0" presId="urn:microsoft.com/office/officeart/2008/layout/AscendingPictureAccentProcess"/>
    <dgm:cxn modelId="{58C77DB4-54BC-4E66-816B-355C2EFCD046}" type="presParOf" srcId="{A766C18B-50BE-438A-A245-CC7318F398B8}" destId="{8CA61FC8-0EC5-4301-B35A-5D9733EE7897}" srcOrd="1" destOrd="0" presId="urn:microsoft.com/office/officeart/2008/layout/AscendingPictureAccentProcess"/>
    <dgm:cxn modelId="{08D891D8-0CCB-4D93-AAF8-62F407CB5BF9}" type="presParOf" srcId="{A766C18B-50BE-438A-A245-CC7318F398B8}" destId="{CE75DFA7-EFF8-4971-B296-E66E8DFD6C4C}" srcOrd="2" destOrd="0" presId="urn:microsoft.com/office/officeart/2008/layout/AscendingPictureAccentProcess"/>
    <dgm:cxn modelId="{33D952D6-CD4C-444D-B203-AE4441805142}" type="presParOf" srcId="{A766C18B-50BE-438A-A245-CC7318F398B8}" destId="{739D71E0-F909-4C7E-BA1E-CD4088A575E2}" srcOrd="3" destOrd="0" presId="urn:microsoft.com/office/officeart/2008/layout/AscendingPictureAccentProcess"/>
    <dgm:cxn modelId="{061E333F-297E-4458-8AEE-46C5AE63BF55}" type="presParOf" srcId="{A766C18B-50BE-438A-A245-CC7318F398B8}" destId="{A6864491-E933-4B42-B90C-AB4A59745905}" srcOrd="4" destOrd="0" presId="urn:microsoft.com/office/officeart/2008/layout/AscendingPictureAccentProcess"/>
    <dgm:cxn modelId="{1B7C6A94-0E84-4C69-B574-DB5950FDCEA9}" type="presParOf" srcId="{A766C18B-50BE-438A-A245-CC7318F398B8}" destId="{79575B0A-5E5E-4C37-942F-9684ABAB8803}" srcOrd="5" destOrd="0" presId="urn:microsoft.com/office/officeart/2008/layout/AscendingPictureAccentProcess"/>
    <dgm:cxn modelId="{B9C06739-703C-4DC1-9812-DD02520D09E1}" type="presParOf" srcId="{A766C18B-50BE-438A-A245-CC7318F398B8}" destId="{877CE754-C2A5-4A6D-8BE4-706E4D2C6CB6}" srcOrd="6" destOrd="0" presId="urn:microsoft.com/office/officeart/2008/layout/AscendingPictureAccentProcess"/>
    <dgm:cxn modelId="{B0389E2F-8611-459B-86F8-BFCF2C4479B3}" type="presParOf" srcId="{A766C18B-50BE-438A-A245-CC7318F398B8}" destId="{23444FF8-F281-4216-8383-F6EDBCCE9C50}" srcOrd="7" destOrd="0" presId="urn:microsoft.com/office/officeart/2008/layout/AscendingPictureAccentProcess"/>
    <dgm:cxn modelId="{151320DE-75CE-470B-8017-C9685045D13D}" type="presParOf" srcId="{A766C18B-50BE-438A-A245-CC7318F398B8}" destId="{4B607106-412D-4D28-BECC-1D975414558E}" srcOrd="8" destOrd="0" presId="urn:microsoft.com/office/officeart/2008/layout/AscendingPictureAccentProcess"/>
    <dgm:cxn modelId="{8BEB13F7-268E-4774-8161-CF6B05776D22}" type="presParOf" srcId="{A766C18B-50BE-438A-A245-CC7318F398B8}" destId="{19C079FC-495E-4F61-B8F9-AA7227D06183}" srcOrd="9" destOrd="0" presId="urn:microsoft.com/office/officeart/2008/layout/AscendingPictureAccentProcess"/>
    <dgm:cxn modelId="{F0C005E8-685F-48B1-A43B-3134B808CE57}" type="presParOf" srcId="{A766C18B-50BE-438A-A245-CC7318F398B8}" destId="{6A6C4BAB-F078-49AD-8D8F-4D71B6E9EF6D}" srcOrd="10" destOrd="0" presId="urn:microsoft.com/office/officeart/2008/layout/AscendingPictureAccentProcess"/>
    <dgm:cxn modelId="{1B8F77A7-3D79-4FB4-A294-C2ACA6062403}" type="presParOf" srcId="{A766C18B-50BE-438A-A245-CC7318F398B8}" destId="{4A27213F-286C-46D3-B342-97991F693127}" srcOrd="11" destOrd="0" presId="urn:microsoft.com/office/officeart/2008/layout/AscendingPictureAccentProcess"/>
    <dgm:cxn modelId="{A2ACB9A8-25C3-4853-B1B0-685F3F5C515F}" type="presParOf" srcId="{A766C18B-50BE-438A-A245-CC7318F398B8}" destId="{594F76D0-4C0B-4241-9398-693F450C2908}" srcOrd="12" destOrd="0" presId="urn:microsoft.com/office/officeart/2008/layout/AscendingPictureAccentProcess"/>
    <dgm:cxn modelId="{85733723-C2E4-4330-9CA5-42EC7089A5F1}" type="presParOf" srcId="{A766C18B-50BE-438A-A245-CC7318F398B8}" destId="{FAB4B3D4-F1F6-4245-8234-F2ECC924DE4B}" srcOrd="13" destOrd="0" presId="urn:microsoft.com/office/officeart/2008/layout/AscendingPictureAccentProcess"/>
    <dgm:cxn modelId="{D5AC4713-6BA9-4A7D-993C-FA9A8F6E4220}" type="presParOf" srcId="{FAB4B3D4-F1F6-4245-8234-F2ECC924DE4B}" destId="{C62ECFBE-1B9E-4D75-9C75-308B0DF3900A}" srcOrd="0" destOrd="0" presId="urn:microsoft.com/office/officeart/2008/layout/AscendingPictureAccentProcess"/>
    <dgm:cxn modelId="{361B3C53-A8AF-47AD-A9D0-57F5EC01B6A0}" type="presParOf" srcId="{A766C18B-50BE-438A-A245-CC7318F398B8}" destId="{E0BB03FB-ED5F-43EE-8545-3D8BE7DB344D}" srcOrd="14" destOrd="0" presId="urn:microsoft.com/office/officeart/2008/layout/AscendingPictureAccentProcess"/>
    <dgm:cxn modelId="{E29B57FF-B20C-4499-986A-A6A4C1B794EC}" type="presParOf" srcId="{A766C18B-50BE-438A-A245-CC7318F398B8}" destId="{6A19C2E4-065B-4CE9-A7F8-E445FBA0E5E9}" srcOrd="15" destOrd="0" presId="urn:microsoft.com/office/officeart/2008/layout/AscendingPictureAccentProcess"/>
    <dgm:cxn modelId="{BBF9547D-6236-406A-B308-253FB16A647C}" type="presParOf" srcId="{6A19C2E4-065B-4CE9-A7F8-E445FBA0E5E9}" destId="{3E0C6E59-7BC5-4A4D-8265-37ECB499BA33}" srcOrd="0" destOrd="0" presId="urn:microsoft.com/office/officeart/2008/layout/AscendingPictureAccentProcess"/>
    <dgm:cxn modelId="{CB3D3CF8-BABD-42F3-8F17-E6C6B2BD7598}" type="presParOf" srcId="{A766C18B-50BE-438A-A245-CC7318F398B8}" destId="{761D28E0-6488-4D89-8477-9151C0ECBB9A}" srcOrd="16" destOrd="0" presId="urn:microsoft.com/office/officeart/2008/layout/AscendingPictureAccentProcess"/>
    <dgm:cxn modelId="{BBD17D6F-AFE4-4B52-9E21-393FA7A45D28}" type="presParOf" srcId="{A766C18B-50BE-438A-A245-CC7318F398B8}" destId="{B778A384-6F1C-4A60-BECA-55FC4BA29BA7}" srcOrd="17" destOrd="0" presId="urn:microsoft.com/office/officeart/2008/layout/AscendingPictureAccentProcess"/>
    <dgm:cxn modelId="{FC5C576F-8B09-443B-8FA5-B711F2ADF436}" type="presParOf" srcId="{B778A384-6F1C-4A60-BECA-55FC4BA29BA7}" destId="{C03EEF7D-1B16-4BC0-B8F7-9C429C3CA9AA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05C865-2884-400D-A25B-1750A35BDDF2}" type="doc">
      <dgm:prSet loTypeId="urn:microsoft.com/office/officeart/2005/8/layout/hList6" loCatId="list" qsTypeId="urn:microsoft.com/office/officeart/2005/8/quickstyle/3d6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6267CBD3-5C62-47EC-97F5-0494E386DFC2}">
      <dgm:prSet phldrT="[Text]" custT="1"/>
      <dgm:spPr/>
      <dgm:t>
        <a:bodyPr/>
        <a:lstStyle/>
        <a:p>
          <a:r>
            <a:rPr lang="en-US" sz="2800" u="sng" dirty="0" smtClean="0"/>
            <a:t>Hobby</a:t>
          </a:r>
          <a:endParaRPr lang="en-IN" sz="2800" u="sng" dirty="0"/>
        </a:p>
      </dgm:t>
    </dgm:pt>
    <dgm:pt modelId="{E9756C78-050A-499A-A9A7-C2FA45FC7FAF}" type="parTrans" cxnId="{B503AB8B-95A2-4AD9-B002-278C8831E0F9}">
      <dgm:prSet/>
      <dgm:spPr/>
      <dgm:t>
        <a:bodyPr/>
        <a:lstStyle/>
        <a:p>
          <a:endParaRPr lang="en-IN"/>
        </a:p>
      </dgm:t>
    </dgm:pt>
    <dgm:pt modelId="{03E8FF9D-DFDA-49BC-8F81-09AB7A5BB5D6}" type="sibTrans" cxnId="{B503AB8B-95A2-4AD9-B002-278C8831E0F9}">
      <dgm:prSet/>
      <dgm:spPr/>
      <dgm:t>
        <a:bodyPr/>
        <a:lstStyle/>
        <a:p>
          <a:endParaRPr lang="en-IN"/>
        </a:p>
      </dgm:t>
    </dgm:pt>
    <dgm:pt modelId="{CDEA1B2D-EE5C-4B16-A257-002C15A32D1B}">
      <dgm:prSet phldrT="[Text]"/>
      <dgm:spPr/>
      <dgm:t>
        <a:bodyPr/>
        <a:lstStyle/>
        <a:p>
          <a:r>
            <a:rPr lang="en-US" sz="1900" dirty="0" smtClean="0"/>
            <a:t>Painting</a:t>
          </a:r>
          <a:endParaRPr lang="en-IN" sz="1900" dirty="0"/>
        </a:p>
      </dgm:t>
    </dgm:pt>
    <dgm:pt modelId="{BAACF514-0C94-43E5-B185-8F59FD9204D6}" type="parTrans" cxnId="{63591E1C-3D5D-4AB8-8243-23EE794B9E9C}">
      <dgm:prSet/>
      <dgm:spPr/>
      <dgm:t>
        <a:bodyPr/>
        <a:lstStyle/>
        <a:p>
          <a:endParaRPr lang="en-IN"/>
        </a:p>
      </dgm:t>
    </dgm:pt>
    <dgm:pt modelId="{FD797291-76C5-424C-8B0B-95C2013BC2CD}" type="sibTrans" cxnId="{63591E1C-3D5D-4AB8-8243-23EE794B9E9C}">
      <dgm:prSet/>
      <dgm:spPr/>
      <dgm:t>
        <a:bodyPr/>
        <a:lstStyle/>
        <a:p>
          <a:endParaRPr lang="en-IN"/>
        </a:p>
      </dgm:t>
    </dgm:pt>
    <dgm:pt modelId="{7799BADA-BA1A-41D4-839B-542A8FDD4665}">
      <dgm:prSet phldrT="[Text]"/>
      <dgm:spPr/>
      <dgm:t>
        <a:bodyPr/>
        <a:lstStyle/>
        <a:p>
          <a:r>
            <a:rPr lang="en-US" sz="1900" dirty="0" smtClean="0"/>
            <a:t>Driving</a:t>
          </a:r>
          <a:endParaRPr lang="en-IN" sz="1900" dirty="0"/>
        </a:p>
      </dgm:t>
    </dgm:pt>
    <dgm:pt modelId="{E3B1D9CA-9463-494A-B12F-3993DE9869D8}" type="parTrans" cxnId="{55987B1F-6ACE-40C3-9E25-376CB47BED33}">
      <dgm:prSet/>
      <dgm:spPr/>
      <dgm:t>
        <a:bodyPr/>
        <a:lstStyle/>
        <a:p>
          <a:endParaRPr lang="en-IN"/>
        </a:p>
      </dgm:t>
    </dgm:pt>
    <dgm:pt modelId="{F0FDC15D-ED19-4197-B1BB-92C0B67A8306}" type="sibTrans" cxnId="{55987B1F-6ACE-40C3-9E25-376CB47BED33}">
      <dgm:prSet/>
      <dgm:spPr/>
      <dgm:t>
        <a:bodyPr/>
        <a:lstStyle/>
        <a:p>
          <a:endParaRPr lang="en-IN"/>
        </a:p>
      </dgm:t>
    </dgm:pt>
    <dgm:pt modelId="{B9B5B3D4-CD99-4F5C-B1B4-20C96817B2E0}">
      <dgm:prSet phldrT="[Text]" custT="1"/>
      <dgm:spPr/>
      <dgm:t>
        <a:bodyPr/>
        <a:lstStyle/>
        <a:p>
          <a:r>
            <a:rPr lang="en-US" sz="2800" u="sng" dirty="0" smtClean="0"/>
            <a:t>Interest</a:t>
          </a:r>
          <a:endParaRPr lang="en-IN" sz="2800" u="sng" dirty="0"/>
        </a:p>
      </dgm:t>
    </dgm:pt>
    <dgm:pt modelId="{2BFE18EA-7DFC-4E70-AE05-F26E07B22C7A}" type="parTrans" cxnId="{336E30B4-DF4C-47E4-AE4C-173B87C4631A}">
      <dgm:prSet/>
      <dgm:spPr/>
      <dgm:t>
        <a:bodyPr/>
        <a:lstStyle/>
        <a:p>
          <a:endParaRPr lang="en-IN"/>
        </a:p>
      </dgm:t>
    </dgm:pt>
    <dgm:pt modelId="{6DCE4D25-C5A7-4557-B66C-076A218A5AFE}" type="sibTrans" cxnId="{336E30B4-DF4C-47E4-AE4C-173B87C4631A}">
      <dgm:prSet/>
      <dgm:spPr/>
      <dgm:t>
        <a:bodyPr/>
        <a:lstStyle/>
        <a:p>
          <a:endParaRPr lang="en-IN"/>
        </a:p>
      </dgm:t>
    </dgm:pt>
    <dgm:pt modelId="{512C499C-E6E1-4DC2-8548-776D3ACEB4C3}">
      <dgm:prSet phldrT="[Text]"/>
      <dgm:spPr/>
      <dgm:t>
        <a:bodyPr/>
        <a:lstStyle/>
        <a:p>
          <a:r>
            <a:rPr lang="en-US" sz="1900" dirty="0" smtClean="0"/>
            <a:t>Travelling</a:t>
          </a:r>
          <a:endParaRPr lang="en-IN" sz="1900" dirty="0"/>
        </a:p>
      </dgm:t>
    </dgm:pt>
    <dgm:pt modelId="{0B0A7D6E-4969-4456-A245-71986F93F00F}" type="parTrans" cxnId="{3407052C-AA1F-414F-BE42-9C05AF815353}">
      <dgm:prSet/>
      <dgm:spPr/>
      <dgm:t>
        <a:bodyPr/>
        <a:lstStyle/>
        <a:p>
          <a:endParaRPr lang="en-IN"/>
        </a:p>
      </dgm:t>
    </dgm:pt>
    <dgm:pt modelId="{D7AFB840-0CBD-463F-B4E7-ECB5135809C9}" type="sibTrans" cxnId="{3407052C-AA1F-414F-BE42-9C05AF815353}">
      <dgm:prSet/>
      <dgm:spPr/>
      <dgm:t>
        <a:bodyPr/>
        <a:lstStyle/>
        <a:p>
          <a:endParaRPr lang="en-IN"/>
        </a:p>
      </dgm:t>
    </dgm:pt>
    <dgm:pt modelId="{76404548-91E1-4A49-8D55-EF5538F60B4C}">
      <dgm:prSet phldrT="[Text]"/>
      <dgm:spPr/>
      <dgm:t>
        <a:bodyPr/>
        <a:lstStyle/>
        <a:p>
          <a:r>
            <a:rPr lang="en-US" sz="1900" dirty="0" smtClean="0"/>
            <a:t>Dancing</a:t>
          </a:r>
          <a:endParaRPr lang="en-IN" sz="1900" dirty="0"/>
        </a:p>
      </dgm:t>
    </dgm:pt>
    <dgm:pt modelId="{5BAFBC7B-0C37-461F-9414-DC8B94CA7323}" type="parTrans" cxnId="{3371A9C2-437E-418C-AFC8-DB44CFF426D8}">
      <dgm:prSet/>
      <dgm:spPr/>
      <dgm:t>
        <a:bodyPr/>
        <a:lstStyle/>
        <a:p>
          <a:endParaRPr lang="en-IN"/>
        </a:p>
      </dgm:t>
    </dgm:pt>
    <dgm:pt modelId="{903981DF-7BA5-4AD8-8281-698A3CA2806D}" type="sibTrans" cxnId="{3371A9C2-437E-418C-AFC8-DB44CFF426D8}">
      <dgm:prSet/>
      <dgm:spPr/>
      <dgm:t>
        <a:bodyPr/>
        <a:lstStyle/>
        <a:p>
          <a:endParaRPr lang="en-IN"/>
        </a:p>
      </dgm:t>
    </dgm:pt>
    <dgm:pt modelId="{F9C03425-58CC-4AFE-AFD4-F1F6583CAC3B}">
      <dgm:prSet phldrT="[Text]"/>
      <dgm:spPr/>
      <dgm:t>
        <a:bodyPr/>
        <a:lstStyle/>
        <a:p>
          <a:r>
            <a:rPr lang="en-US" u="sng" dirty="0" smtClean="0"/>
            <a:t>Activity</a:t>
          </a:r>
          <a:endParaRPr lang="en-IN" u="sng" dirty="0"/>
        </a:p>
      </dgm:t>
    </dgm:pt>
    <dgm:pt modelId="{6222B9CB-5E5F-4CFE-A070-252DA43449A1}" type="parTrans" cxnId="{7436B17E-6A9C-424F-A718-8ACFF80D69C4}">
      <dgm:prSet/>
      <dgm:spPr/>
      <dgm:t>
        <a:bodyPr/>
        <a:lstStyle/>
        <a:p>
          <a:endParaRPr lang="en-IN"/>
        </a:p>
      </dgm:t>
    </dgm:pt>
    <dgm:pt modelId="{6F1B6E08-A78A-4DF8-91F7-15274C3EED38}" type="sibTrans" cxnId="{7436B17E-6A9C-424F-A718-8ACFF80D69C4}">
      <dgm:prSet/>
      <dgm:spPr/>
      <dgm:t>
        <a:bodyPr/>
        <a:lstStyle/>
        <a:p>
          <a:endParaRPr lang="en-IN"/>
        </a:p>
      </dgm:t>
    </dgm:pt>
    <dgm:pt modelId="{F14D3C21-BC6B-486C-9CFD-B0383C20713E}">
      <dgm:prSet phldrT="[Text]"/>
      <dgm:spPr/>
      <dgm:t>
        <a:bodyPr/>
        <a:lstStyle/>
        <a:p>
          <a:r>
            <a:rPr lang="en-US" dirty="0" smtClean="0"/>
            <a:t>Scrolling social media</a:t>
          </a:r>
          <a:endParaRPr lang="en-IN" dirty="0"/>
        </a:p>
      </dgm:t>
    </dgm:pt>
    <dgm:pt modelId="{0B27E045-C075-4DD4-8C94-AAE6DA066634}" type="parTrans" cxnId="{7D360747-D7C6-4E22-AFBE-77F41F48E3C3}">
      <dgm:prSet/>
      <dgm:spPr/>
      <dgm:t>
        <a:bodyPr/>
        <a:lstStyle/>
        <a:p>
          <a:endParaRPr lang="en-IN"/>
        </a:p>
      </dgm:t>
    </dgm:pt>
    <dgm:pt modelId="{378BD068-2F1E-4A71-8B02-CBA61B9EF0C8}" type="sibTrans" cxnId="{7D360747-D7C6-4E22-AFBE-77F41F48E3C3}">
      <dgm:prSet/>
      <dgm:spPr/>
      <dgm:t>
        <a:bodyPr/>
        <a:lstStyle/>
        <a:p>
          <a:endParaRPr lang="en-IN"/>
        </a:p>
      </dgm:t>
    </dgm:pt>
    <dgm:pt modelId="{24CADDDE-DEED-435C-9E59-6C84D22F6A68}">
      <dgm:prSet phldrT="[Text]"/>
      <dgm:spPr/>
      <dgm:t>
        <a:bodyPr/>
        <a:lstStyle/>
        <a:p>
          <a:r>
            <a:rPr lang="en-US" dirty="0" smtClean="0"/>
            <a:t>Hanging out w/ friend</a:t>
          </a:r>
          <a:endParaRPr lang="en-IN" dirty="0"/>
        </a:p>
      </dgm:t>
    </dgm:pt>
    <dgm:pt modelId="{A35945C3-BECA-4FF8-BDDD-769E70B73F25}" type="parTrans" cxnId="{2DF8748F-AFA4-4DB1-A088-20CFD96D01AC}">
      <dgm:prSet/>
      <dgm:spPr/>
      <dgm:t>
        <a:bodyPr/>
        <a:lstStyle/>
        <a:p>
          <a:endParaRPr lang="en-IN"/>
        </a:p>
      </dgm:t>
    </dgm:pt>
    <dgm:pt modelId="{E2A693FD-3AA5-4134-B5DD-4819942BF7A2}" type="sibTrans" cxnId="{2DF8748F-AFA4-4DB1-A088-20CFD96D01AC}">
      <dgm:prSet/>
      <dgm:spPr/>
      <dgm:t>
        <a:bodyPr/>
        <a:lstStyle/>
        <a:p>
          <a:endParaRPr lang="en-IN"/>
        </a:p>
      </dgm:t>
    </dgm:pt>
    <dgm:pt modelId="{F2039704-2EFF-44A2-A424-1EC7862C53DF}">
      <dgm:prSet phldrT="[Text]"/>
      <dgm:spPr/>
      <dgm:t>
        <a:bodyPr/>
        <a:lstStyle/>
        <a:p>
          <a:r>
            <a:rPr lang="en-US" sz="1900" dirty="0" smtClean="0"/>
            <a:t>Reading</a:t>
          </a:r>
          <a:endParaRPr lang="en-IN" sz="1900" dirty="0"/>
        </a:p>
      </dgm:t>
    </dgm:pt>
    <dgm:pt modelId="{D98A6539-BFB6-49B8-AEAD-C22CD89C2492}" type="parTrans" cxnId="{B774995E-1EAF-4C26-A62A-8DC96C66E5FF}">
      <dgm:prSet/>
      <dgm:spPr/>
      <dgm:t>
        <a:bodyPr/>
        <a:lstStyle/>
        <a:p>
          <a:endParaRPr lang="en-IN"/>
        </a:p>
      </dgm:t>
    </dgm:pt>
    <dgm:pt modelId="{77FC1952-A6AB-4820-B709-5D34C1BC20F2}" type="sibTrans" cxnId="{B774995E-1EAF-4C26-A62A-8DC96C66E5FF}">
      <dgm:prSet/>
      <dgm:spPr/>
      <dgm:t>
        <a:bodyPr/>
        <a:lstStyle/>
        <a:p>
          <a:endParaRPr lang="en-IN"/>
        </a:p>
      </dgm:t>
    </dgm:pt>
    <dgm:pt modelId="{FB1C404B-68B7-40B8-8264-9A387570D98A}">
      <dgm:prSet phldrT="[Text]"/>
      <dgm:spPr/>
      <dgm:t>
        <a:bodyPr/>
        <a:lstStyle/>
        <a:p>
          <a:r>
            <a:rPr lang="en-US" sz="1900" dirty="0" smtClean="0"/>
            <a:t>Technologies</a:t>
          </a:r>
          <a:endParaRPr lang="en-IN" sz="1900" dirty="0"/>
        </a:p>
      </dgm:t>
    </dgm:pt>
    <dgm:pt modelId="{94C34712-E039-40C0-BCDC-1E44C0631BB0}" type="parTrans" cxnId="{F68FCD94-36AF-4541-AD6E-0C484E3BF5F0}">
      <dgm:prSet/>
      <dgm:spPr/>
      <dgm:t>
        <a:bodyPr/>
        <a:lstStyle/>
        <a:p>
          <a:endParaRPr lang="en-IN"/>
        </a:p>
      </dgm:t>
    </dgm:pt>
    <dgm:pt modelId="{6E5955EB-1C95-40B4-9951-BD15383EB749}" type="sibTrans" cxnId="{F68FCD94-36AF-4541-AD6E-0C484E3BF5F0}">
      <dgm:prSet/>
      <dgm:spPr/>
      <dgm:t>
        <a:bodyPr/>
        <a:lstStyle/>
        <a:p>
          <a:endParaRPr lang="en-IN"/>
        </a:p>
      </dgm:t>
    </dgm:pt>
    <dgm:pt modelId="{F9FF56E8-9CE5-4234-9CE8-1838B89844BC}" type="pres">
      <dgm:prSet presAssocID="{7505C865-2884-400D-A25B-1750A35BDDF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6CC92EA-0E7B-45A9-8FB6-9C256B7BDCEF}" type="pres">
      <dgm:prSet presAssocID="{6267CBD3-5C62-47EC-97F5-0494E386DFC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1D36D0F-FA6D-4E54-A4DE-4187D9B57F57}" type="pres">
      <dgm:prSet presAssocID="{03E8FF9D-DFDA-49BC-8F81-09AB7A5BB5D6}" presName="sibTrans" presStyleCnt="0"/>
      <dgm:spPr/>
    </dgm:pt>
    <dgm:pt modelId="{94A83463-933B-4500-8AE9-C78C02D6F8E2}" type="pres">
      <dgm:prSet presAssocID="{B9B5B3D4-CD99-4F5C-B1B4-20C96817B2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D80F214-6B26-46F6-871D-72D595C66CAB}" type="pres">
      <dgm:prSet presAssocID="{6DCE4D25-C5A7-4557-B66C-076A218A5AFE}" presName="sibTrans" presStyleCnt="0"/>
      <dgm:spPr/>
    </dgm:pt>
    <dgm:pt modelId="{C19BADC1-A424-4014-8781-18F04570181B}" type="pres">
      <dgm:prSet presAssocID="{F9C03425-58CC-4AFE-AFD4-F1F6583CAC3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DF8748F-AFA4-4DB1-A088-20CFD96D01AC}" srcId="{F9C03425-58CC-4AFE-AFD4-F1F6583CAC3B}" destId="{24CADDDE-DEED-435C-9E59-6C84D22F6A68}" srcOrd="1" destOrd="0" parTransId="{A35945C3-BECA-4FF8-BDDD-769E70B73F25}" sibTransId="{E2A693FD-3AA5-4134-B5DD-4819942BF7A2}"/>
    <dgm:cxn modelId="{E45AB3D5-B0A4-4BD8-9D81-2F6FB3E1D8E5}" type="presOf" srcId="{F2039704-2EFF-44A2-A424-1EC7862C53DF}" destId="{F6CC92EA-0E7B-45A9-8FB6-9C256B7BDCEF}" srcOrd="0" destOrd="3" presId="urn:microsoft.com/office/officeart/2005/8/layout/hList6"/>
    <dgm:cxn modelId="{48BFEED2-BC02-456B-B102-22F2261BDFA0}" type="presOf" srcId="{512C499C-E6E1-4DC2-8548-776D3ACEB4C3}" destId="{94A83463-933B-4500-8AE9-C78C02D6F8E2}" srcOrd="0" destOrd="1" presId="urn:microsoft.com/office/officeart/2005/8/layout/hList6"/>
    <dgm:cxn modelId="{76E696A7-7808-421A-9D93-D1128DE3DAEC}" type="presOf" srcId="{76404548-91E1-4A49-8D55-EF5538F60B4C}" destId="{94A83463-933B-4500-8AE9-C78C02D6F8E2}" srcOrd="0" destOrd="2" presId="urn:microsoft.com/office/officeart/2005/8/layout/hList6"/>
    <dgm:cxn modelId="{61CBEE1B-EE26-4FBD-A277-EEAA322A3189}" type="presOf" srcId="{F14D3C21-BC6B-486C-9CFD-B0383C20713E}" destId="{C19BADC1-A424-4014-8781-18F04570181B}" srcOrd="0" destOrd="1" presId="urn:microsoft.com/office/officeart/2005/8/layout/hList6"/>
    <dgm:cxn modelId="{CBA5D549-C8C6-49A3-B3E5-5BBE857AD7B7}" type="presOf" srcId="{B9B5B3D4-CD99-4F5C-B1B4-20C96817B2E0}" destId="{94A83463-933B-4500-8AE9-C78C02D6F8E2}" srcOrd="0" destOrd="0" presId="urn:microsoft.com/office/officeart/2005/8/layout/hList6"/>
    <dgm:cxn modelId="{3371A9C2-437E-418C-AFC8-DB44CFF426D8}" srcId="{B9B5B3D4-CD99-4F5C-B1B4-20C96817B2E0}" destId="{76404548-91E1-4A49-8D55-EF5538F60B4C}" srcOrd="1" destOrd="0" parTransId="{5BAFBC7B-0C37-461F-9414-DC8B94CA7323}" sibTransId="{903981DF-7BA5-4AD8-8281-698A3CA2806D}"/>
    <dgm:cxn modelId="{7436B17E-6A9C-424F-A718-8ACFF80D69C4}" srcId="{7505C865-2884-400D-A25B-1750A35BDDF2}" destId="{F9C03425-58CC-4AFE-AFD4-F1F6583CAC3B}" srcOrd="2" destOrd="0" parTransId="{6222B9CB-5E5F-4CFE-A070-252DA43449A1}" sibTransId="{6F1B6E08-A78A-4DF8-91F7-15274C3EED38}"/>
    <dgm:cxn modelId="{7D360747-D7C6-4E22-AFBE-77F41F48E3C3}" srcId="{F9C03425-58CC-4AFE-AFD4-F1F6583CAC3B}" destId="{F14D3C21-BC6B-486C-9CFD-B0383C20713E}" srcOrd="0" destOrd="0" parTransId="{0B27E045-C075-4DD4-8C94-AAE6DA066634}" sibTransId="{378BD068-2F1E-4A71-8B02-CBA61B9EF0C8}"/>
    <dgm:cxn modelId="{32D065E9-6A64-4993-8C1B-7D1BC6722CE7}" type="presOf" srcId="{FB1C404B-68B7-40B8-8264-9A387570D98A}" destId="{94A83463-933B-4500-8AE9-C78C02D6F8E2}" srcOrd="0" destOrd="3" presId="urn:microsoft.com/office/officeart/2005/8/layout/hList6"/>
    <dgm:cxn modelId="{F90725D0-02DE-4AD5-A983-288ED0A39AB9}" type="presOf" srcId="{7799BADA-BA1A-41D4-839B-542A8FDD4665}" destId="{F6CC92EA-0E7B-45A9-8FB6-9C256B7BDCEF}" srcOrd="0" destOrd="2" presId="urn:microsoft.com/office/officeart/2005/8/layout/hList6"/>
    <dgm:cxn modelId="{86D2C00B-0304-4D91-9FE9-99E20CC194FA}" type="presOf" srcId="{CDEA1B2D-EE5C-4B16-A257-002C15A32D1B}" destId="{F6CC92EA-0E7B-45A9-8FB6-9C256B7BDCEF}" srcOrd="0" destOrd="1" presId="urn:microsoft.com/office/officeart/2005/8/layout/hList6"/>
    <dgm:cxn modelId="{CD74235F-A82A-4322-B6D1-87B4054DBBA9}" type="presOf" srcId="{6267CBD3-5C62-47EC-97F5-0494E386DFC2}" destId="{F6CC92EA-0E7B-45A9-8FB6-9C256B7BDCEF}" srcOrd="0" destOrd="0" presId="urn:microsoft.com/office/officeart/2005/8/layout/hList6"/>
    <dgm:cxn modelId="{3407052C-AA1F-414F-BE42-9C05AF815353}" srcId="{B9B5B3D4-CD99-4F5C-B1B4-20C96817B2E0}" destId="{512C499C-E6E1-4DC2-8548-776D3ACEB4C3}" srcOrd="0" destOrd="0" parTransId="{0B0A7D6E-4969-4456-A245-71986F93F00F}" sibTransId="{D7AFB840-0CBD-463F-B4E7-ECB5135809C9}"/>
    <dgm:cxn modelId="{8C2367DB-ED41-48B0-9BB2-5436F8F431E9}" type="presOf" srcId="{24CADDDE-DEED-435C-9E59-6C84D22F6A68}" destId="{C19BADC1-A424-4014-8781-18F04570181B}" srcOrd="0" destOrd="2" presId="urn:microsoft.com/office/officeart/2005/8/layout/hList6"/>
    <dgm:cxn modelId="{B503AB8B-95A2-4AD9-B002-278C8831E0F9}" srcId="{7505C865-2884-400D-A25B-1750A35BDDF2}" destId="{6267CBD3-5C62-47EC-97F5-0494E386DFC2}" srcOrd="0" destOrd="0" parTransId="{E9756C78-050A-499A-A9A7-C2FA45FC7FAF}" sibTransId="{03E8FF9D-DFDA-49BC-8F81-09AB7A5BB5D6}"/>
    <dgm:cxn modelId="{63591E1C-3D5D-4AB8-8243-23EE794B9E9C}" srcId="{6267CBD3-5C62-47EC-97F5-0494E386DFC2}" destId="{CDEA1B2D-EE5C-4B16-A257-002C15A32D1B}" srcOrd="0" destOrd="0" parTransId="{BAACF514-0C94-43E5-B185-8F59FD9204D6}" sibTransId="{FD797291-76C5-424C-8B0B-95C2013BC2CD}"/>
    <dgm:cxn modelId="{40265C24-4D2D-4AB6-9D76-B7644595EA79}" type="presOf" srcId="{7505C865-2884-400D-A25B-1750A35BDDF2}" destId="{F9FF56E8-9CE5-4234-9CE8-1838B89844BC}" srcOrd="0" destOrd="0" presId="urn:microsoft.com/office/officeart/2005/8/layout/hList6"/>
    <dgm:cxn modelId="{55987B1F-6ACE-40C3-9E25-376CB47BED33}" srcId="{6267CBD3-5C62-47EC-97F5-0494E386DFC2}" destId="{7799BADA-BA1A-41D4-839B-542A8FDD4665}" srcOrd="1" destOrd="0" parTransId="{E3B1D9CA-9463-494A-B12F-3993DE9869D8}" sibTransId="{F0FDC15D-ED19-4197-B1BB-92C0B67A8306}"/>
    <dgm:cxn modelId="{F68FCD94-36AF-4541-AD6E-0C484E3BF5F0}" srcId="{B9B5B3D4-CD99-4F5C-B1B4-20C96817B2E0}" destId="{FB1C404B-68B7-40B8-8264-9A387570D98A}" srcOrd="2" destOrd="0" parTransId="{94C34712-E039-40C0-BCDC-1E44C0631BB0}" sibTransId="{6E5955EB-1C95-40B4-9951-BD15383EB749}"/>
    <dgm:cxn modelId="{336E30B4-DF4C-47E4-AE4C-173B87C4631A}" srcId="{7505C865-2884-400D-A25B-1750A35BDDF2}" destId="{B9B5B3D4-CD99-4F5C-B1B4-20C96817B2E0}" srcOrd="1" destOrd="0" parTransId="{2BFE18EA-7DFC-4E70-AE05-F26E07B22C7A}" sibTransId="{6DCE4D25-C5A7-4557-B66C-076A218A5AFE}"/>
    <dgm:cxn modelId="{3E896058-0EF3-4960-B11E-AD421185F4F2}" type="presOf" srcId="{F9C03425-58CC-4AFE-AFD4-F1F6583CAC3B}" destId="{C19BADC1-A424-4014-8781-18F04570181B}" srcOrd="0" destOrd="0" presId="urn:microsoft.com/office/officeart/2005/8/layout/hList6"/>
    <dgm:cxn modelId="{B774995E-1EAF-4C26-A62A-8DC96C66E5FF}" srcId="{6267CBD3-5C62-47EC-97F5-0494E386DFC2}" destId="{F2039704-2EFF-44A2-A424-1EC7862C53DF}" srcOrd="2" destOrd="0" parTransId="{D98A6539-BFB6-49B8-AEAD-C22CD89C2492}" sibTransId="{77FC1952-A6AB-4820-B709-5D34C1BC20F2}"/>
    <dgm:cxn modelId="{A756EEB5-90AB-45AF-9884-5AFC582BA924}" type="presParOf" srcId="{F9FF56E8-9CE5-4234-9CE8-1838B89844BC}" destId="{F6CC92EA-0E7B-45A9-8FB6-9C256B7BDCEF}" srcOrd="0" destOrd="0" presId="urn:microsoft.com/office/officeart/2005/8/layout/hList6"/>
    <dgm:cxn modelId="{9F4F2E4C-D2C4-481F-B38C-BC1D7AAB0470}" type="presParOf" srcId="{F9FF56E8-9CE5-4234-9CE8-1838B89844BC}" destId="{41D36D0F-FA6D-4E54-A4DE-4187D9B57F57}" srcOrd="1" destOrd="0" presId="urn:microsoft.com/office/officeart/2005/8/layout/hList6"/>
    <dgm:cxn modelId="{09F8D45D-8B99-463F-A352-D0CD40E7CD26}" type="presParOf" srcId="{F9FF56E8-9CE5-4234-9CE8-1838B89844BC}" destId="{94A83463-933B-4500-8AE9-C78C02D6F8E2}" srcOrd="2" destOrd="0" presId="urn:microsoft.com/office/officeart/2005/8/layout/hList6"/>
    <dgm:cxn modelId="{8299122C-B737-4918-959B-E7E1AF4F70A6}" type="presParOf" srcId="{F9FF56E8-9CE5-4234-9CE8-1838B89844BC}" destId="{BD80F214-6B26-46F6-871D-72D595C66CAB}" srcOrd="3" destOrd="0" presId="urn:microsoft.com/office/officeart/2005/8/layout/hList6"/>
    <dgm:cxn modelId="{28105819-6A4D-4FA8-9157-C599205B4790}" type="presParOf" srcId="{F9FF56E8-9CE5-4234-9CE8-1838B89844BC}" destId="{C19BADC1-A424-4014-8781-18F04570181B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DAF85-ACC0-4FA4-AF6E-0429B3897A5C}">
      <dsp:nvSpPr>
        <dsp:cNvPr id="0" name=""/>
        <dsp:cNvSpPr/>
      </dsp:nvSpPr>
      <dsp:spPr>
        <a:xfrm>
          <a:off x="3024336" y="4581129"/>
          <a:ext cx="178717" cy="17871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A61FC8-0EC5-4301-B35A-5D9733EE7897}">
      <dsp:nvSpPr>
        <dsp:cNvPr id="0" name=""/>
        <dsp:cNvSpPr/>
      </dsp:nvSpPr>
      <dsp:spPr>
        <a:xfrm>
          <a:off x="2736303" y="4941168"/>
          <a:ext cx="178717" cy="178717"/>
        </a:xfrm>
        <a:prstGeom prst="ellipse">
          <a:avLst/>
        </a:prstGeom>
        <a:gradFill rotWithShape="0">
          <a:gsLst>
            <a:gs pos="0">
              <a:schemeClr val="accent3">
                <a:hueOff val="-879951"/>
                <a:satOff val="294"/>
                <a:lumOff val="-1283"/>
                <a:alphaOff val="0"/>
                <a:tint val="73000"/>
                <a:satMod val="150000"/>
              </a:schemeClr>
            </a:gs>
            <a:gs pos="25000">
              <a:schemeClr val="accent3">
                <a:hueOff val="-879951"/>
                <a:satOff val="294"/>
                <a:lumOff val="-1283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-879951"/>
                <a:satOff val="294"/>
                <a:lumOff val="-1283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-879951"/>
                <a:satOff val="294"/>
                <a:lumOff val="-1283"/>
                <a:alphaOff val="0"/>
                <a:shade val="57000"/>
                <a:satMod val="120000"/>
              </a:schemeClr>
            </a:gs>
            <a:gs pos="80000">
              <a:schemeClr val="accent3">
                <a:hueOff val="-879951"/>
                <a:satOff val="294"/>
                <a:lumOff val="-1283"/>
                <a:alphaOff val="0"/>
                <a:shade val="56000"/>
                <a:satMod val="145000"/>
              </a:schemeClr>
            </a:gs>
            <a:gs pos="88000">
              <a:schemeClr val="accent3">
                <a:hueOff val="-879951"/>
                <a:satOff val="294"/>
                <a:lumOff val="-1283"/>
                <a:alphaOff val="0"/>
                <a:shade val="63000"/>
                <a:satMod val="160000"/>
              </a:schemeClr>
            </a:gs>
            <a:gs pos="100000">
              <a:schemeClr val="accent3">
                <a:hueOff val="-879951"/>
                <a:satOff val="294"/>
                <a:lumOff val="-1283"/>
                <a:alphaOff val="0"/>
                <a:tint val="99555"/>
                <a:satMod val="155000"/>
              </a:schemeClr>
            </a:gs>
          </a:gsLst>
          <a:lin ang="5400000" scaled="1"/>
        </a:gradFill>
        <a:ln w="9525" cap="flat" cmpd="sng" algn="ctr">
          <a:solidFill>
            <a:schemeClr val="accent3">
              <a:hueOff val="-879951"/>
              <a:satOff val="294"/>
              <a:lumOff val="-1283"/>
              <a:alphaOff val="0"/>
            </a:schemeClr>
          </a:solidFill>
          <a:prstDash val="solid"/>
        </a:ln>
        <a:effectLst>
          <a:glow rad="70000">
            <a:schemeClr val="accent3">
              <a:hueOff val="-879951"/>
              <a:satOff val="294"/>
              <a:lumOff val="-1283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75DFA7-EFF8-4971-B296-E66E8DFD6C4C}">
      <dsp:nvSpPr>
        <dsp:cNvPr id="0" name=""/>
        <dsp:cNvSpPr/>
      </dsp:nvSpPr>
      <dsp:spPr>
        <a:xfrm>
          <a:off x="2376264" y="5157192"/>
          <a:ext cx="178717" cy="178717"/>
        </a:xfrm>
        <a:prstGeom prst="ellipse">
          <a:avLst/>
        </a:prstGeom>
        <a:gradFill rotWithShape="0">
          <a:gsLst>
            <a:gs pos="0">
              <a:schemeClr val="accent3">
                <a:hueOff val="-1759902"/>
                <a:satOff val="589"/>
                <a:lumOff val="-2567"/>
                <a:alphaOff val="0"/>
                <a:tint val="73000"/>
                <a:satMod val="150000"/>
              </a:schemeClr>
            </a:gs>
            <a:gs pos="25000">
              <a:schemeClr val="accent3">
                <a:hueOff val="-1759902"/>
                <a:satOff val="589"/>
                <a:lumOff val="-2567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-1759902"/>
                <a:satOff val="589"/>
                <a:lumOff val="-2567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-1759902"/>
                <a:satOff val="589"/>
                <a:lumOff val="-2567"/>
                <a:alphaOff val="0"/>
                <a:shade val="57000"/>
                <a:satMod val="120000"/>
              </a:schemeClr>
            </a:gs>
            <a:gs pos="80000">
              <a:schemeClr val="accent3">
                <a:hueOff val="-1759902"/>
                <a:satOff val="589"/>
                <a:lumOff val="-2567"/>
                <a:alphaOff val="0"/>
                <a:shade val="56000"/>
                <a:satMod val="145000"/>
              </a:schemeClr>
            </a:gs>
            <a:gs pos="88000">
              <a:schemeClr val="accent3">
                <a:hueOff val="-1759902"/>
                <a:satOff val="589"/>
                <a:lumOff val="-2567"/>
                <a:alphaOff val="0"/>
                <a:shade val="63000"/>
                <a:satMod val="160000"/>
              </a:schemeClr>
            </a:gs>
            <a:gs pos="100000">
              <a:schemeClr val="accent3">
                <a:hueOff val="-1759902"/>
                <a:satOff val="589"/>
                <a:lumOff val="-2567"/>
                <a:alphaOff val="0"/>
                <a:tint val="99555"/>
                <a:satMod val="155000"/>
              </a:schemeClr>
            </a:gs>
          </a:gsLst>
          <a:lin ang="5400000" scaled="1"/>
        </a:gradFill>
        <a:ln w="9525" cap="flat" cmpd="sng" algn="ctr">
          <a:solidFill>
            <a:schemeClr val="accent3">
              <a:hueOff val="-1759902"/>
              <a:satOff val="589"/>
              <a:lumOff val="-2567"/>
              <a:alphaOff val="0"/>
            </a:schemeClr>
          </a:solidFill>
          <a:prstDash val="solid"/>
        </a:ln>
        <a:effectLst>
          <a:glow rad="70000">
            <a:schemeClr val="accent3">
              <a:hueOff val="-1759902"/>
              <a:satOff val="589"/>
              <a:lumOff val="-2567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9D71E0-F909-4C7E-BA1E-CD4088A575E2}">
      <dsp:nvSpPr>
        <dsp:cNvPr id="0" name=""/>
        <dsp:cNvSpPr/>
      </dsp:nvSpPr>
      <dsp:spPr>
        <a:xfrm>
          <a:off x="4276051" y="2780928"/>
          <a:ext cx="178717" cy="178717"/>
        </a:xfrm>
        <a:prstGeom prst="ellipse">
          <a:avLst/>
        </a:prstGeom>
        <a:gradFill rotWithShape="0">
          <a:gsLst>
            <a:gs pos="0">
              <a:schemeClr val="accent3">
                <a:hueOff val="-2639854"/>
                <a:satOff val="883"/>
                <a:lumOff val="-3850"/>
                <a:alphaOff val="0"/>
                <a:tint val="73000"/>
                <a:satMod val="150000"/>
              </a:schemeClr>
            </a:gs>
            <a:gs pos="25000">
              <a:schemeClr val="accent3">
                <a:hueOff val="-2639854"/>
                <a:satOff val="883"/>
                <a:lumOff val="-385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-2639854"/>
                <a:satOff val="883"/>
                <a:lumOff val="-385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-2639854"/>
                <a:satOff val="883"/>
                <a:lumOff val="-3850"/>
                <a:alphaOff val="0"/>
                <a:shade val="57000"/>
                <a:satMod val="120000"/>
              </a:schemeClr>
            </a:gs>
            <a:gs pos="80000">
              <a:schemeClr val="accent3">
                <a:hueOff val="-2639854"/>
                <a:satOff val="883"/>
                <a:lumOff val="-3850"/>
                <a:alphaOff val="0"/>
                <a:shade val="56000"/>
                <a:satMod val="145000"/>
              </a:schemeClr>
            </a:gs>
            <a:gs pos="88000">
              <a:schemeClr val="accent3">
                <a:hueOff val="-2639854"/>
                <a:satOff val="883"/>
                <a:lumOff val="-3850"/>
                <a:alphaOff val="0"/>
                <a:shade val="63000"/>
                <a:satMod val="160000"/>
              </a:schemeClr>
            </a:gs>
            <a:gs pos="100000">
              <a:schemeClr val="accent3">
                <a:hueOff val="-2639854"/>
                <a:satOff val="883"/>
                <a:lumOff val="-3850"/>
                <a:alphaOff val="0"/>
                <a:tint val="99555"/>
                <a:satMod val="155000"/>
              </a:schemeClr>
            </a:gs>
          </a:gsLst>
          <a:lin ang="5400000" scaled="1"/>
        </a:gradFill>
        <a:ln w="9525" cap="flat" cmpd="sng" algn="ctr">
          <a:solidFill>
            <a:schemeClr val="accent3">
              <a:hueOff val="-2639854"/>
              <a:satOff val="883"/>
              <a:lumOff val="-3850"/>
              <a:alphaOff val="0"/>
            </a:schemeClr>
          </a:solidFill>
          <a:prstDash val="solid"/>
        </a:ln>
        <a:effectLst>
          <a:glow rad="70000">
            <a:schemeClr val="accent3">
              <a:hueOff val="-2639854"/>
              <a:satOff val="883"/>
              <a:lumOff val="-385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864491-E933-4B42-B90C-AB4A59745905}">
      <dsp:nvSpPr>
        <dsp:cNvPr id="0" name=""/>
        <dsp:cNvSpPr/>
      </dsp:nvSpPr>
      <dsp:spPr>
        <a:xfrm>
          <a:off x="4104456" y="3250283"/>
          <a:ext cx="178717" cy="178717"/>
        </a:xfrm>
        <a:prstGeom prst="ellipse">
          <a:avLst/>
        </a:prstGeom>
        <a:gradFill rotWithShape="0">
          <a:gsLst>
            <a:gs pos="0">
              <a:schemeClr val="accent3">
                <a:hueOff val="-3519805"/>
                <a:satOff val="1177"/>
                <a:lumOff val="-5134"/>
                <a:alphaOff val="0"/>
                <a:tint val="73000"/>
                <a:satMod val="150000"/>
              </a:schemeClr>
            </a:gs>
            <a:gs pos="25000">
              <a:schemeClr val="accent3">
                <a:hueOff val="-3519805"/>
                <a:satOff val="1177"/>
                <a:lumOff val="-5134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-3519805"/>
                <a:satOff val="1177"/>
                <a:lumOff val="-5134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-3519805"/>
                <a:satOff val="1177"/>
                <a:lumOff val="-5134"/>
                <a:alphaOff val="0"/>
                <a:shade val="57000"/>
                <a:satMod val="120000"/>
              </a:schemeClr>
            </a:gs>
            <a:gs pos="80000">
              <a:schemeClr val="accent3">
                <a:hueOff val="-3519805"/>
                <a:satOff val="1177"/>
                <a:lumOff val="-5134"/>
                <a:alphaOff val="0"/>
                <a:shade val="56000"/>
                <a:satMod val="145000"/>
              </a:schemeClr>
            </a:gs>
            <a:gs pos="88000">
              <a:schemeClr val="accent3">
                <a:hueOff val="-3519805"/>
                <a:satOff val="1177"/>
                <a:lumOff val="-5134"/>
                <a:alphaOff val="0"/>
                <a:shade val="63000"/>
                <a:satMod val="160000"/>
              </a:schemeClr>
            </a:gs>
            <a:gs pos="100000">
              <a:schemeClr val="accent3">
                <a:hueOff val="-3519805"/>
                <a:satOff val="1177"/>
                <a:lumOff val="-5134"/>
                <a:alphaOff val="0"/>
                <a:tint val="99555"/>
                <a:satMod val="155000"/>
              </a:schemeClr>
            </a:gs>
          </a:gsLst>
          <a:lin ang="5400000" scaled="1"/>
        </a:gradFill>
        <a:ln w="9525" cap="flat" cmpd="sng" algn="ctr">
          <a:solidFill>
            <a:schemeClr val="accent3">
              <a:hueOff val="-3519805"/>
              <a:satOff val="1177"/>
              <a:lumOff val="-5134"/>
              <a:alphaOff val="0"/>
            </a:schemeClr>
          </a:solidFill>
          <a:prstDash val="solid"/>
        </a:ln>
        <a:effectLst>
          <a:glow rad="70000">
            <a:schemeClr val="accent3">
              <a:hueOff val="-3519805"/>
              <a:satOff val="1177"/>
              <a:lumOff val="-5134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575B0A-5E5E-4C37-942F-9684ABAB8803}">
      <dsp:nvSpPr>
        <dsp:cNvPr id="0" name=""/>
        <dsp:cNvSpPr/>
      </dsp:nvSpPr>
      <dsp:spPr>
        <a:xfrm>
          <a:off x="4112175" y="553882"/>
          <a:ext cx="178717" cy="178717"/>
        </a:xfrm>
        <a:prstGeom prst="ellipse">
          <a:avLst/>
        </a:prstGeom>
        <a:gradFill rotWithShape="0">
          <a:gsLst>
            <a:gs pos="0">
              <a:schemeClr val="accent3">
                <a:hueOff val="-4399756"/>
                <a:satOff val="1472"/>
                <a:lumOff val="-6417"/>
                <a:alphaOff val="0"/>
                <a:tint val="73000"/>
                <a:satMod val="150000"/>
              </a:schemeClr>
            </a:gs>
            <a:gs pos="25000">
              <a:schemeClr val="accent3">
                <a:hueOff val="-4399756"/>
                <a:satOff val="1472"/>
                <a:lumOff val="-6417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-4399756"/>
                <a:satOff val="1472"/>
                <a:lumOff val="-6417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-4399756"/>
                <a:satOff val="1472"/>
                <a:lumOff val="-6417"/>
                <a:alphaOff val="0"/>
                <a:shade val="57000"/>
                <a:satMod val="120000"/>
              </a:schemeClr>
            </a:gs>
            <a:gs pos="80000">
              <a:schemeClr val="accent3">
                <a:hueOff val="-4399756"/>
                <a:satOff val="1472"/>
                <a:lumOff val="-6417"/>
                <a:alphaOff val="0"/>
                <a:shade val="56000"/>
                <a:satMod val="145000"/>
              </a:schemeClr>
            </a:gs>
            <a:gs pos="88000">
              <a:schemeClr val="accent3">
                <a:hueOff val="-4399756"/>
                <a:satOff val="1472"/>
                <a:lumOff val="-6417"/>
                <a:alphaOff val="0"/>
                <a:shade val="63000"/>
                <a:satMod val="160000"/>
              </a:schemeClr>
            </a:gs>
            <a:gs pos="100000">
              <a:schemeClr val="accent3">
                <a:hueOff val="-4399756"/>
                <a:satOff val="1472"/>
                <a:lumOff val="-6417"/>
                <a:alphaOff val="0"/>
                <a:tint val="99555"/>
                <a:satMod val="155000"/>
              </a:schemeClr>
            </a:gs>
          </a:gsLst>
          <a:lin ang="5400000" scaled="1"/>
        </a:gradFill>
        <a:ln w="9525" cap="flat" cmpd="sng" algn="ctr">
          <a:solidFill>
            <a:schemeClr val="accent3">
              <a:hueOff val="-4399756"/>
              <a:satOff val="1472"/>
              <a:lumOff val="-6417"/>
              <a:alphaOff val="0"/>
            </a:schemeClr>
          </a:solidFill>
          <a:prstDash val="solid"/>
        </a:ln>
        <a:effectLst>
          <a:glow rad="70000">
            <a:schemeClr val="accent3">
              <a:hueOff val="-4399756"/>
              <a:satOff val="1472"/>
              <a:lumOff val="-6417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7CE754-C2A5-4A6D-8BE4-706E4D2C6CB6}">
      <dsp:nvSpPr>
        <dsp:cNvPr id="0" name=""/>
        <dsp:cNvSpPr/>
      </dsp:nvSpPr>
      <dsp:spPr>
        <a:xfrm>
          <a:off x="4360592" y="396127"/>
          <a:ext cx="178717" cy="178717"/>
        </a:xfrm>
        <a:prstGeom prst="ellipse">
          <a:avLst/>
        </a:prstGeom>
        <a:gradFill rotWithShape="0">
          <a:gsLst>
            <a:gs pos="0">
              <a:schemeClr val="accent3">
                <a:hueOff val="-5279707"/>
                <a:satOff val="1766"/>
                <a:lumOff val="-7701"/>
                <a:alphaOff val="0"/>
                <a:tint val="73000"/>
                <a:satMod val="150000"/>
              </a:schemeClr>
            </a:gs>
            <a:gs pos="25000">
              <a:schemeClr val="accent3">
                <a:hueOff val="-5279707"/>
                <a:satOff val="1766"/>
                <a:lumOff val="-7701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-5279707"/>
                <a:satOff val="1766"/>
                <a:lumOff val="-7701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-5279707"/>
                <a:satOff val="1766"/>
                <a:lumOff val="-7701"/>
                <a:alphaOff val="0"/>
                <a:shade val="57000"/>
                <a:satMod val="120000"/>
              </a:schemeClr>
            </a:gs>
            <a:gs pos="80000">
              <a:schemeClr val="accent3">
                <a:hueOff val="-5279707"/>
                <a:satOff val="1766"/>
                <a:lumOff val="-7701"/>
                <a:alphaOff val="0"/>
                <a:shade val="56000"/>
                <a:satMod val="145000"/>
              </a:schemeClr>
            </a:gs>
            <a:gs pos="88000">
              <a:schemeClr val="accent3">
                <a:hueOff val="-5279707"/>
                <a:satOff val="1766"/>
                <a:lumOff val="-7701"/>
                <a:alphaOff val="0"/>
                <a:shade val="63000"/>
                <a:satMod val="160000"/>
              </a:schemeClr>
            </a:gs>
            <a:gs pos="100000">
              <a:schemeClr val="accent3">
                <a:hueOff val="-5279707"/>
                <a:satOff val="1766"/>
                <a:lumOff val="-7701"/>
                <a:alphaOff val="0"/>
                <a:tint val="99555"/>
                <a:satMod val="155000"/>
              </a:schemeClr>
            </a:gs>
          </a:gsLst>
          <a:lin ang="5400000" scaled="1"/>
        </a:gradFill>
        <a:ln w="9525" cap="flat" cmpd="sng" algn="ctr">
          <a:solidFill>
            <a:schemeClr val="accent3">
              <a:hueOff val="-5279707"/>
              <a:satOff val="1766"/>
              <a:lumOff val="-7701"/>
              <a:alphaOff val="0"/>
            </a:schemeClr>
          </a:solidFill>
          <a:prstDash val="solid"/>
        </a:ln>
        <a:effectLst>
          <a:glow rad="70000">
            <a:schemeClr val="accent3">
              <a:hueOff val="-5279707"/>
              <a:satOff val="1766"/>
              <a:lumOff val="-7701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444FF8-F281-4216-8383-F6EDBCCE9C50}">
      <dsp:nvSpPr>
        <dsp:cNvPr id="0" name=""/>
        <dsp:cNvSpPr/>
      </dsp:nvSpPr>
      <dsp:spPr>
        <a:xfrm>
          <a:off x="4609009" y="238372"/>
          <a:ext cx="178717" cy="178717"/>
        </a:xfrm>
        <a:prstGeom prst="ellipse">
          <a:avLst/>
        </a:prstGeom>
        <a:gradFill rotWithShape="0">
          <a:gsLst>
            <a:gs pos="0">
              <a:schemeClr val="accent3">
                <a:hueOff val="-6159658"/>
                <a:satOff val="2061"/>
                <a:lumOff val="-8984"/>
                <a:alphaOff val="0"/>
                <a:tint val="73000"/>
                <a:satMod val="150000"/>
              </a:schemeClr>
            </a:gs>
            <a:gs pos="25000">
              <a:schemeClr val="accent3">
                <a:hueOff val="-6159658"/>
                <a:satOff val="2061"/>
                <a:lumOff val="-8984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-6159658"/>
                <a:satOff val="2061"/>
                <a:lumOff val="-8984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-6159658"/>
                <a:satOff val="2061"/>
                <a:lumOff val="-8984"/>
                <a:alphaOff val="0"/>
                <a:shade val="57000"/>
                <a:satMod val="120000"/>
              </a:schemeClr>
            </a:gs>
            <a:gs pos="80000">
              <a:schemeClr val="accent3">
                <a:hueOff val="-6159658"/>
                <a:satOff val="2061"/>
                <a:lumOff val="-8984"/>
                <a:alphaOff val="0"/>
                <a:shade val="56000"/>
                <a:satMod val="145000"/>
              </a:schemeClr>
            </a:gs>
            <a:gs pos="88000">
              <a:schemeClr val="accent3">
                <a:hueOff val="-6159658"/>
                <a:satOff val="2061"/>
                <a:lumOff val="-8984"/>
                <a:alphaOff val="0"/>
                <a:shade val="63000"/>
                <a:satMod val="160000"/>
              </a:schemeClr>
            </a:gs>
            <a:gs pos="100000">
              <a:schemeClr val="accent3">
                <a:hueOff val="-6159658"/>
                <a:satOff val="2061"/>
                <a:lumOff val="-8984"/>
                <a:alphaOff val="0"/>
                <a:tint val="99555"/>
                <a:satMod val="155000"/>
              </a:schemeClr>
            </a:gs>
          </a:gsLst>
          <a:lin ang="5400000" scaled="1"/>
        </a:gradFill>
        <a:ln w="9525" cap="flat" cmpd="sng" algn="ctr">
          <a:solidFill>
            <a:schemeClr val="accent3">
              <a:hueOff val="-6159658"/>
              <a:satOff val="2061"/>
              <a:lumOff val="-8984"/>
              <a:alphaOff val="0"/>
            </a:schemeClr>
          </a:solidFill>
          <a:prstDash val="solid"/>
        </a:ln>
        <a:effectLst>
          <a:glow rad="70000">
            <a:schemeClr val="accent3">
              <a:hueOff val="-6159658"/>
              <a:satOff val="2061"/>
              <a:lumOff val="-8984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607106-412D-4D28-BECC-1D975414558E}">
      <dsp:nvSpPr>
        <dsp:cNvPr id="0" name=""/>
        <dsp:cNvSpPr/>
      </dsp:nvSpPr>
      <dsp:spPr>
        <a:xfrm>
          <a:off x="4857426" y="396127"/>
          <a:ext cx="178717" cy="178717"/>
        </a:xfrm>
        <a:prstGeom prst="ellipse">
          <a:avLst/>
        </a:prstGeom>
        <a:gradFill rotWithShape="0">
          <a:gsLst>
            <a:gs pos="0">
              <a:schemeClr val="accent3">
                <a:hueOff val="-7039609"/>
                <a:satOff val="2355"/>
                <a:lumOff val="-10268"/>
                <a:alphaOff val="0"/>
                <a:tint val="73000"/>
                <a:satMod val="150000"/>
              </a:schemeClr>
            </a:gs>
            <a:gs pos="25000">
              <a:schemeClr val="accent3">
                <a:hueOff val="-7039609"/>
                <a:satOff val="2355"/>
                <a:lumOff val="-10268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-7039609"/>
                <a:satOff val="2355"/>
                <a:lumOff val="-10268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-7039609"/>
                <a:satOff val="2355"/>
                <a:lumOff val="-10268"/>
                <a:alphaOff val="0"/>
                <a:shade val="57000"/>
                <a:satMod val="120000"/>
              </a:schemeClr>
            </a:gs>
            <a:gs pos="80000">
              <a:schemeClr val="accent3">
                <a:hueOff val="-7039609"/>
                <a:satOff val="2355"/>
                <a:lumOff val="-10268"/>
                <a:alphaOff val="0"/>
                <a:shade val="56000"/>
                <a:satMod val="145000"/>
              </a:schemeClr>
            </a:gs>
            <a:gs pos="88000">
              <a:schemeClr val="accent3">
                <a:hueOff val="-7039609"/>
                <a:satOff val="2355"/>
                <a:lumOff val="-10268"/>
                <a:alphaOff val="0"/>
                <a:shade val="63000"/>
                <a:satMod val="160000"/>
              </a:schemeClr>
            </a:gs>
            <a:gs pos="100000">
              <a:schemeClr val="accent3">
                <a:hueOff val="-7039609"/>
                <a:satOff val="2355"/>
                <a:lumOff val="-10268"/>
                <a:alphaOff val="0"/>
                <a:tint val="99555"/>
                <a:satMod val="155000"/>
              </a:schemeClr>
            </a:gs>
          </a:gsLst>
          <a:lin ang="5400000" scaled="1"/>
        </a:gradFill>
        <a:ln w="9525" cap="flat" cmpd="sng" algn="ctr">
          <a:solidFill>
            <a:schemeClr val="accent3">
              <a:hueOff val="-7039609"/>
              <a:satOff val="2355"/>
              <a:lumOff val="-10268"/>
              <a:alphaOff val="0"/>
            </a:schemeClr>
          </a:solidFill>
          <a:prstDash val="solid"/>
        </a:ln>
        <a:effectLst>
          <a:glow rad="70000">
            <a:schemeClr val="accent3">
              <a:hueOff val="-7039609"/>
              <a:satOff val="2355"/>
              <a:lumOff val="-10268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C079FC-495E-4F61-B8F9-AA7227D06183}">
      <dsp:nvSpPr>
        <dsp:cNvPr id="0" name=""/>
        <dsp:cNvSpPr/>
      </dsp:nvSpPr>
      <dsp:spPr>
        <a:xfrm>
          <a:off x="5105843" y="553882"/>
          <a:ext cx="178717" cy="178717"/>
        </a:xfrm>
        <a:prstGeom prst="ellipse">
          <a:avLst/>
        </a:prstGeom>
        <a:gradFill rotWithShape="0">
          <a:gsLst>
            <a:gs pos="0">
              <a:schemeClr val="accent3">
                <a:hueOff val="-7919560"/>
                <a:satOff val="2649"/>
                <a:lumOff val="-11551"/>
                <a:alphaOff val="0"/>
                <a:tint val="73000"/>
                <a:satMod val="150000"/>
              </a:schemeClr>
            </a:gs>
            <a:gs pos="25000">
              <a:schemeClr val="accent3">
                <a:hueOff val="-7919560"/>
                <a:satOff val="2649"/>
                <a:lumOff val="-11551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-7919560"/>
                <a:satOff val="2649"/>
                <a:lumOff val="-11551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-7919560"/>
                <a:satOff val="2649"/>
                <a:lumOff val="-11551"/>
                <a:alphaOff val="0"/>
                <a:shade val="57000"/>
                <a:satMod val="120000"/>
              </a:schemeClr>
            </a:gs>
            <a:gs pos="80000">
              <a:schemeClr val="accent3">
                <a:hueOff val="-7919560"/>
                <a:satOff val="2649"/>
                <a:lumOff val="-11551"/>
                <a:alphaOff val="0"/>
                <a:shade val="56000"/>
                <a:satMod val="145000"/>
              </a:schemeClr>
            </a:gs>
            <a:gs pos="88000">
              <a:schemeClr val="accent3">
                <a:hueOff val="-7919560"/>
                <a:satOff val="2649"/>
                <a:lumOff val="-11551"/>
                <a:alphaOff val="0"/>
                <a:shade val="63000"/>
                <a:satMod val="160000"/>
              </a:schemeClr>
            </a:gs>
            <a:gs pos="100000">
              <a:schemeClr val="accent3">
                <a:hueOff val="-7919560"/>
                <a:satOff val="2649"/>
                <a:lumOff val="-11551"/>
                <a:alphaOff val="0"/>
                <a:tint val="99555"/>
                <a:satMod val="155000"/>
              </a:schemeClr>
            </a:gs>
          </a:gsLst>
          <a:lin ang="5400000" scaled="1"/>
        </a:gradFill>
        <a:ln w="9525" cap="flat" cmpd="sng" algn="ctr">
          <a:solidFill>
            <a:schemeClr val="accent3">
              <a:hueOff val="-7919560"/>
              <a:satOff val="2649"/>
              <a:lumOff val="-11551"/>
              <a:alphaOff val="0"/>
            </a:schemeClr>
          </a:solidFill>
          <a:prstDash val="solid"/>
        </a:ln>
        <a:effectLst>
          <a:glow rad="70000">
            <a:schemeClr val="accent3">
              <a:hueOff val="-7919560"/>
              <a:satOff val="2649"/>
              <a:lumOff val="-11551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6C4BAB-F078-49AD-8D8F-4D71B6E9EF6D}">
      <dsp:nvSpPr>
        <dsp:cNvPr id="0" name=""/>
        <dsp:cNvSpPr/>
      </dsp:nvSpPr>
      <dsp:spPr>
        <a:xfrm>
          <a:off x="4609009" y="570919"/>
          <a:ext cx="178717" cy="178717"/>
        </a:xfrm>
        <a:prstGeom prst="ellipse">
          <a:avLst/>
        </a:prstGeom>
        <a:gradFill rotWithShape="0">
          <a:gsLst>
            <a:gs pos="0">
              <a:schemeClr val="accent3">
                <a:hueOff val="-8799511"/>
                <a:satOff val="2944"/>
                <a:lumOff val="-12835"/>
                <a:alphaOff val="0"/>
                <a:tint val="73000"/>
                <a:satMod val="150000"/>
              </a:schemeClr>
            </a:gs>
            <a:gs pos="25000">
              <a:schemeClr val="accent3">
                <a:hueOff val="-8799511"/>
                <a:satOff val="2944"/>
                <a:lumOff val="-12835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-8799511"/>
                <a:satOff val="2944"/>
                <a:lumOff val="-12835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-8799511"/>
                <a:satOff val="2944"/>
                <a:lumOff val="-12835"/>
                <a:alphaOff val="0"/>
                <a:shade val="57000"/>
                <a:satMod val="120000"/>
              </a:schemeClr>
            </a:gs>
            <a:gs pos="80000">
              <a:schemeClr val="accent3">
                <a:hueOff val="-8799511"/>
                <a:satOff val="2944"/>
                <a:lumOff val="-12835"/>
                <a:alphaOff val="0"/>
                <a:shade val="56000"/>
                <a:satMod val="145000"/>
              </a:schemeClr>
            </a:gs>
            <a:gs pos="88000">
              <a:schemeClr val="accent3">
                <a:hueOff val="-8799511"/>
                <a:satOff val="2944"/>
                <a:lumOff val="-12835"/>
                <a:alphaOff val="0"/>
                <a:shade val="63000"/>
                <a:satMod val="160000"/>
              </a:schemeClr>
            </a:gs>
            <a:gs pos="100000">
              <a:schemeClr val="accent3">
                <a:hueOff val="-8799511"/>
                <a:satOff val="2944"/>
                <a:lumOff val="-12835"/>
                <a:alphaOff val="0"/>
                <a:tint val="99555"/>
                <a:satMod val="155000"/>
              </a:schemeClr>
            </a:gs>
          </a:gsLst>
          <a:lin ang="5400000" scaled="1"/>
        </a:gradFill>
        <a:ln w="9525" cap="flat" cmpd="sng" algn="ctr">
          <a:solidFill>
            <a:schemeClr val="accent3">
              <a:hueOff val="-8799511"/>
              <a:satOff val="2944"/>
              <a:lumOff val="-12835"/>
              <a:alphaOff val="0"/>
            </a:schemeClr>
          </a:solidFill>
          <a:prstDash val="solid"/>
        </a:ln>
        <a:effectLst>
          <a:glow rad="70000">
            <a:schemeClr val="accent3">
              <a:hueOff val="-8799511"/>
              <a:satOff val="2944"/>
              <a:lumOff val="-12835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27213F-286C-46D3-B342-97991F693127}">
      <dsp:nvSpPr>
        <dsp:cNvPr id="0" name=""/>
        <dsp:cNvSpPr/>
      </dsp:nvSpPr>
      <dsp:spPr>
        <a:xfrm>
          <a:off x="4609009" y="904097"/>
          <a:ext cx="178717" cy="178717"/>
        </a:xfrm>
        <a:prstGeom prst="ellipse">
          <a:avLst/>
        </a:prstGeom>
        <a:gradFill rotWithShape="0">
          <a:gsLst>
            <a:gs pos="0">
              <a:schemeClr val="accent3">
                <a:hueOff val="-9679462"/>
                <a:satOff val="3238"/>
                <a:lumOff val="-14118"/>
                <a:alphaOff val="0"/>
                <a:tint val="73000"/>
                <a:satMod val="150000"/>
              </a:schemeClr>
            </a:gs>
            <a:gs pos="25000">
              <a:schemeClr val="accent3">
                <a:hueOff val="-9679462"/>
                <a:satOff val="3238"/>
                <a:lumOff val="-14118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-9679462"/>
                <a:satOff val="3238"/>
                <a:lumOff val="-14118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-9679462"/>
                <a:satOff val="3238"/>
                <a:lumOff val="-14118"/>
                <a:alphaOff val="0"/>
                <a:shade val="57000"/>
                <a:satMod val="120000"/>
              </a:schemeClr>
            </a:gs>
            <a:gs pos="80000">
              <a:schemeClr val="accent3">
                <a:hueOff val="-9679462"/>
                <a:satOff val="3238"/>
                <a:lumOff val="-14118"/>
                <a:alphaOff val="0"/>
                <a:shade val="56000"/>
                <a:satMod val="145000"/>
              </a:schemeClr>
            </a:gs>
            <a:gs pos="88000">
              <a:schemeClr val="accent3">
                <a:hueOff val="-9679462"/>
                <a:satOff val="3238"/>
                <a:lumOff val="-14118"/>
                <a:alphaOff val="0"/>
                <a:shade val="63000"/>
                <a:satMod val="160000"/>
              </a:schemeClr>
            </a:gs>
            <a:gs pos="100000">
              <a:schemeClr val="accent3">
                <a:hueOff val="-9679462"/>
                <a:satOff val="3238"/>
                <a:lumOff val="-14118"/>
                <a:alphaOff val="0"/>
                <a:tint val="99555"/>
                <a:satMod val="155000"/>
              </a:schemeClr>
            </a:gs>
          </a:gsLst>
          <a:lin ang="5400000" scaled="1"/>
        </a:gradFill>
        <a:ln w="9525" cap="flat" cmpd="sng" algn="ctr">
          <a:solidFill>
            <a:schemeClr val="accent3">
              <a:hueOff val="-9679462"/>
              <a:satOff val="3238"/>
              <a:lumOff val="-14118"/>
              <a:alphaOff val="0"/>
            </a:schemeClr>
          </a:solidFill>
          <a:prstDash val="solid"/>
        </a:ln>
        <a:effectLst>
          <a:glow rad="70000">
            <a:schemeClr val="accent3">
              <a:hueOff val="-9679462"/>
              <a:satOff val="3238"/>
              <a:lumOff val="-14118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4F76D0-4C0B-4241-9398-693F450C2908}">
      <dsp:nvSpPr>
        <dsp:cNvPr id="0" name=""/>
        <dsp:cNvSpPr/>
      </dsp:nvSpPr>
      <dsp:spPr>
        <a:xfrm>
          <a:off x="1166019" y="5586017"/>
          <a:ext cx="3854933" cy="103361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5961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Personal Information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 Intro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-Likes/Dislikes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 Hobbies/interest/</a:t>
          </a:r>
          <a:r>
            <a:rPr lang="en-US" sz="1200" kern="1200" dirty="0" err="1" smtClean="0"/>
            <a:t>actvity</a:t>
          </a:r>
          <a:endParaRPr lang="en-IN" sz="1200" kern="1200" dirty="0"/>
        </a:p>
      </dsp:txBody>
      <dsp:txXfrm>
        <a:off x="1216476" y="5636474"/>
        <a:ext cx="3754019" cy="932696"/>
      </dsp:txXfrm>
    </dsp:sp>
    <dsp:sp modelId="{C62ECFBE-1B9E-4D75-9C75-308B0DF3900A}">
      <dsp:nvSpPr>
        <dsp:cNvPr id="0" name=""/>
        <dsp:cNvSpPr/>
      </dsp:nvSpPr>
      <dsp:spPr>
        <a:xfrm>
          <a:off x="397409" y="4982968"/>
          <a:ext cx="1186933" cy="96631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  <a:effectLst>
          <a:glow rad="70000">
            <a:schemeClr val="accent3">
              <a:tint val="5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0BB03FB-ED5F-43EE-8545-3D8BE7DB344D}">
      <dsp:nvSpPr>
        <dsp:cNvPr id="0" name=""/>
        <dsp:cNvSpPr/>
      </dsp:nvSpPr>
      <dsp:spPr>
        <a:xfrm>
          <a:off x="3744409" y="3645027"/>
          <a:ext cx="3854933" cy="1511158"/>
        </a:xfrm>
        <a:prstGeom prst="roundRect">
          <a:avLst/>
        </a:prstGeom>
        <a:gradFill rotWithShape="0">
          <a:gsLst>
            <a:gs pos="0">
              <a:schemeClr val="accent3">
                <a:hueOff val="-4839731"/>
                <a:satOff val="1619"/>
                <a:lumOff val="-7059"/>
                <a:alphaOff val="0"/>
                <a:tint val="73000"/>
                <a:satMod val="150000"/>
              </a:schemeClr>
            </a:gs>
            <a:gs pos="25000">
              <a:schemeClr val="accent3">
                <a:hueOff val="-4839731"/>
                <a:satOff val="1619"/>
                <a:lumOff val="-7059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-4839731"/>
                <a:satOff val="1619"/>
                <a:lumOff val="-7059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-4839731"/>
                <a:satOff val="1619"/>
                <a:lumOff val="-7059"/>
                <a:alphaOff val="0"/>
                <a:shade val="57000"/>
                <a:satMod val="120000"/>
              </a:schemeClr>
            </a:gs>
            <a:gs pos="80000">
              <a:schemeClr val="accent3">
                <a:hueOff val="-4839731"/>
                <a:satOff val="1619"/>
                <a:lumOff val="-7059"/>
                <a:alphaOff val="0"/>
                <a:shade val="56000"/>
                <a:satMod val="145000"/>
              </a:schemeClr>
            </a:gs>
            <a:gs pos="88000">
              <a:schemeClr val="accent3">
                <a:hueOff val="-4839731"/>
                <a:satOff val="1619"/>
                <a:lumOff val="-7059"/>
                <a:alphaOff val="0"/>
                <a:shade val="63000"/>
                <a:satMod val="160000"/>
              </a:schemeClr>
            </a:gs>
            <a:gs pos="100000">
              <a:schemeClr val="accent3">
                <a:hueOff val="-4839731"/>
                <a:satOff val="1619"/>
                <a:lumOff val="-7059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3">
              <a:hueOff val="-4839731"/>
              <a:satOff val="1619"/>
              <a:lumOff val="-7059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5961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Hr. Questions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 Strength/Weakness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 Where you see yourself after 5 year?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 Why should I hire you ?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 How you handle work pressure ?   </a:t>
          </a:r>
          <a:endParaRPr lang="en-IN" sz="1200" kern="1200" dirty="0"/>
        </a:p>
      </dsp:txBody>
      <dsp:txXfrm>
        <a:off x="3818178" y="3718796"/>
        <a:ext cx="3707395" cy="1363620"/>
      </dsp:txXfrm>
    </dsp:sp>
    <dsp:sp modelId="{3E0C6E59-7BC5-4A4D-8265-37ECB499BA33}">
      <dsp:nvSpPr>
        <dsp:cNvPr id="0" name=""/>
        <dsp:cNvSpPr/>
      </dsp:nvSpPr>
      <dsp:spPr>
        <a:xfrm>
          <a:off x="2952326" y="3416542"/>
          <a:ext cx="1016919" cy="96264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  <a:ln>
          <a:noFill/>
        </a:ln>
        <a:effectLst>
          <a:glow rad="70000">
            <a:schemeClr val="accent3">
              <a:tint val="50000"/>
              <a:hueOff val="-4742547"/>
              <a:satOff val="-793"/>
              <a:lumOff val="-1959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761D28E0-6488-4D89-8477-9151C0ECBB9A}">
      <dsp:nvSpPr>
        <dsp:cNvPr id="0" name=""/>
        <dsp:cNvSpPr/>
      </dsp:nvSpPr>
      <dsp:spPr>
        <a:xfrm>
          <a:off x="4824552" y="1844824"/>
          <a:ext cx="3854933" cy="1120019"/>
        </a:xfrm>
        <a:prstGeom prst="roundRect">
          <a:avLst/>
        </a:prstGeom>
        <a:gradFill rotWithShape="0">
          <a:gsLst>
            <a:gs pos="0">
              <a:schemeClr val="accent3">
                <a:hueOff val="-9679462"/>
                <a:satOff val="3238"/>
                <a:lumOff val="-14118"/>
                <a:alphaOff val="0"/>
                <a:tint val="73000"/>
                <a:satMod val="150000"/>
              </a:schemeClr>
            </a:gs>
            <a:gs pos="25000">
              <a:schemeClr val="accent3">
                <a:hueOff val="-9679462"/>
                <a:satOff val="3238"/>
                <a:lumOff val="-14118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-9679462"/>
                <a:satOff val="3238"/>
                <a:lumOff val="-14118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-9679462"/>
                <a:satOff val="3238"/>
                <a:lumOff val="-14118"/>
                <a:alphaOff val="0"/>
                <a:shade val="57000"/>
                <a:satMod val="120000"/>
              </a:schemeClr>
            </a:gs>
            <a:gs pos="80000">
              <a:schemeClr val="accent3">
                <a:hueOff val="-9679462"/>
                <a:satOff val="3238"/>
                <a:lumOff val="-14118"/>
                <a:alphaOff val="0"/>
                <a:shade val="56000"/>
                <a:satMod val="145000"/>
              </a:schemeClr>
            </a:gs>
            <a:gs pos="88000">
              <a:schemeClr val="accent3">
                <a:hueOff val="-9679462"/>
                <a:satOff val="3238"/>
                <a:lumOff val="-14118"/>
                <a:alphaOff val="0"/>
                <a:shade val="63000"/>
                <a:satMod val="160000"/>
              </a:schemeClr>
            </a:gs>
            <a:gs pos="100000">
              <a:schemeClr val="accent3">
                <a:hueOff val="-9679462"/>
                <a:satOff val="3238"/>
                <a:lumOff val="-14118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3">
              <a:hueOff val="-9679462"/>
              <a:satOff val="3238"/>
              <a:lumOff val="-14118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5961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IT sector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Why IT?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Who inspire you ? 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300" kern="1200" dirty="0"/>
        </a:p>
      </dsp:txBody>
      <dsp:txXfrm>
        <a:off x="4879227" y="1899499"/>
        <a:ext cx="3745583" cy="1010669"/>
      </dsp:txXfrm>
    </dsp:sp>
    <dsp:sp modelId="{C03EEF7D-1B16-4BC0-B8F7-9C429C3CA9AA}">
      <dsp:nvSpPr>
        <dsp:cNvPr id="0" name=""/>
        <dsp:cNvSpPr/>
      </dsp:nvSpPr>
      <dsp:spPr>
        <a:xfrm>
          <a:off x="3815933" y="1196744"/>
          <a:ext cx="1297130" cy="1350990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glow rad="70000">
            <a:schemeClr val="accent3">
              <a:tint val="50000"/>
              <a:hueOff val="-9485094"/>
              <a:satOff val="-1585"/>
              <a:lumOff val="-3918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C92EA-0E7B-45A9-8FB6-9C256B7BDCEF}">
      <dsp:nvSpPr>
        <dsp:cNvPr id="0" name=""/>
        <dsp:cNvSpPr/>
      </dsp:nvSpPr>
      <dsp:spPr>
        <a:xfrm rot="16200000">
          <a:off x="-1063873" y="1064617"/>
          <a:ext cx="4064000" cy="1934765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u="sng" kern="1200" dirty="0" smtClean="0"/>
            <a:t>Hobby</a:t>
          </a:r>
          <a:endParaRPr lang="en-IN" sz="2800" u="sng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Painting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Driving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Reading</a:t>
          </a:r>
          <a:endParaRPr lang="en-IN" sz="1900" kern="1200" dirty="0"/>
        </a:p>
      </dsp:txBody>
      <dsp:txXfrm rot="5400000">
        <a:off x="744" y="812800"/>
        <a:ext cx="1934765" cy="2438400"/>
      </dsp:txXfrm>
    </dsp:sp>
    <dsp:sp modelId="{94A83463-933B-4500-8AE9-C78C02D6F8E2}">
      <dsp:nvSpPr>
        <dsp:cNvPr id="0" name=""/>
        <dsp:cNvSpPr/>
      </dsp:nvSpPr>
      <dsp:spPr>
        <a:xfrm rot="16200000">
          <a:off x="1016000" y="1064617"/>
          <a:ext cx="4064000" cy="1934765"/>
        </a:xfrm>
        <a:prstGeom prst="flowChartManualOperation">
          <a:avLst/>
        </a:prstGeom>
        <a:solidFill>
          <a:schemeClr val="accent2">
            <a:hueOff val="5935807"/>
            <a:satOff val="-38860"/>
            <a:lumOff val="8528"/>
            <a:alphaOff val="0"/>
          </a:schemeClr>
        </a:solidFill>
        <a:ln>
          <a:noFill/>
        </a:ln>
        <a:effectLst>
          <a:glow rad="70000">
            <a:schemeClr val="accent2">
              <a:hueOff val="5935807"/>
              <a:satOff val="-38860"/>
              <a:lumOff val="8528"/>
              <a:alphaOff val="0"/>
              <a:tint val="30000"/>
              <a:shade val="95000"/>
              <a:satMod val="300000"/>
              <a:alpha val="50000"/>
            </a:schemeClr>
          </a:glo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u="sng" kern="1200" dirty="0" smtClean="0"/>
            <a:t>Interest</a:t>
          </a:r>
          <a:endParaRPr lang="en-IN" sz="2800" u="sng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Travelling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Dancing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Technologies</a:t>
          </a:r>
          <a:endParaRPr lang="en-IN" sz="1900" kern="1200" dirty="0"/>
        </a:p>
      </dsp:txBody>
      <dsp:txXfrm rot="5400000">
        <a:off x="2080617" y="812800"/>
        <a:ext cx="1934765" cy="2438400"/>
      </dsp:txXfrm>
    </dsp:sp>
    <dsp:sp modelId="{C19BADC1-A424-4014-8781-18F04570181B}">
      <dsp:nvSpPr>
        <dsp:cNvPr id="0" name=""/>
        <dsp:cNvSpPr/>
      </dsp:nvSpPr>
      <dsp:spPr>
        <a:xfrm rot="16200000">
          <a:off x="3095873" y="1064617"/>
          <a:ext cx="4064000" cy="1934765"/>
        </a:xfrm>
        <a:prstGeom prst="flowChartManualOperation">
          <a:avLst/>
        </a:prstGeom>
        <a:solidFill>
          <a:schemeClr val="accent2">
            <a:hueOff val="11871614"/>
            <a:satOff val="-77721"/>
            <a:lumOff val="17056"/>
            <a:alphaOff val="0"/>
          </a:schemeClr>
        </a:solidFill>
        <a:ln>
          <a:noFill/>
        </a:ln>
        <a:effectLst>
          <a:glow rad="70000">
            <a:schemeClr val="accent2">
              <a:hueOff val="11871614"/>
              <a:satOff val="-77721"/>
              <a:lumOff val="17056"/>
              <a:alphaOff val="0"/>
              <a:tint val="30000"/>
              <a:shade val="95000"/>
              <a:satMod val="300000"/>
              <a:alpha val="50000"/>
            </a:schemeClr>
          </a:glo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93042" bIns="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u="sng" kern="1200" dirty="0" smtClean="0"/>
            <a:t>Activity</a:t>
          </a:r>
          <a:endParaRPr lang="en-IN" sz="3000" u="sng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Scrolling social media</a:t>
          </a:r>
          <a:endParaRPr lang="en-IN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Hanging out w/ friend</a:t>
          </a:r>
          <a:endParaRPr lang="en-IN" sz="2300" kern="1200" dirty="0"/>
        </a:p>
      </dsp:txBody>
      <dsp:txXfrm rot="5400000">
        <a:off x="4160490" y="812800"/>
        <a:ext cx="1934765" cy="2438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7EF1-DA0D-4EA1-AC02-C3A250A2710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73B8-3994-4365-A6CB-217C1F8A557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7EF1-DA0D-4EA1-AC02-C3A250A2710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73B8-3994-4365-A6CB-217C1F8A55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7EF1-DA0D-4EA1-AC02-C3A250A2710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73B8-3994-4365-A6CB-217C1F8A55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7EF1-DA0D-4EA1-AC02-C3A250A2710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73B8-3994-4365-A6CB-217C1F8A55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7EF1-DA0D-4EA1-AC02-C3A250A2710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73B8-3994-4365-A6CB-217C1F8A557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7EF1-DA0D-4EA1-AC02-C3A250A2710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73B8-3994-4365-A6CB-217C1F8A55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7EF1-DA0D-4EA1-AC02-C3A250A2710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73B8-3994-4365-A6CB-217C1F8A55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7EF1-DA0D-4EA1-AC02-C3A250A2710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5073B8-3994-4365-A6CB-217C1F8A557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7EF1-DA0D-4EA1-AC02-C3A250A2710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73B8-3994-4365-A6CB-217C1F8A55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7EF1-DA0D-4EA1-AC02-C3A250A2710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15073B8-3994-4365-A6CB-217C1F8A55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07A7EF1-DA0D-4EA1-AC02-C3A250A2710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73B8-3994-4365-A6CB-217C1F8A55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07A7EF1-DA0D-4EA1-AC02-C3A250A2710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15073B8-3994-4365-A6CB-217C1F8A5572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Berlin Sans FB" pitchFamily="34" charset="0"/>
              </a:rPr>
              <a:t>Personal Info…..</a:t>
            </a:r>
            <a:endParaRPr lang="en-IN" dirty="0">
              <a:solidFill>
                <a:srgbClr val="FFC000"/>
              </a:solidFill>
              <a:latin typeface="Berlin Sans FB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552" y="1556792"/>
            <a:ext cx="7467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Name:- Aqsa 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Shaikh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Education:- Bachelor’s of Computer science.</a:t>
            </a:r>
          </a:p>
          <a:p>
            <a:pPr marL="0" indent="0">
              <a:buNone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Location:-Ahmedabad.</a:t>
            </a:r>
          </a:p>
          <a:p>
            <a:pPr marL="0" indent="0">
              <a:buNone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Certifications:-  Java development, Testing.</a:t>
            </a:r>
          </a:p>
          <a:p>
            <a:pPr marL="0" indent="0">
              <a:buNone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Family :- 4 member</a:t>
            </a:r>
          </a:p>
          <a:p>
            <a:pPr marL="0" indent="0">
              <a:buNone/>
            </a:pPr>
            <a:endParaRPr lang="en-IN" sz="24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7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Bahnschrift" pitchFamily="34" charset="0"/>
              </a:rPr>
              <a:t>Why IT Field ? </a:t>
            </a:r>
            <a:endParaRPr lang="en-IN" sz="3200" dirty="0">
              <a:solidFill>
                <a:srgbClr val="FFFF00"/>
              </a:solidFill>
              <a:latin typeface="Bahnschrif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31969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After 12</a:t>
            </a:r>
            <a:r>
              <a:rPr lang="en-US" sz="2400" baseline="30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I gave a NEET exam. In that </a:t>
            </a:r>
            <a:r>
              <a:rPr lang="en-US" sz="2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m not scoring good so I decide to change my field and after searching I saw that there is scope in IT sector that’s why I choose this </a:t>
            </a:r>
            <a:r>
              <a:rPr lang="en-US" sz="24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feild</a:t>
            </a:r>
            <a:endParaRPr lang="en-IN" sz="2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92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you………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4221088"/>
            <a:ext cx="6480048" cy="372468"/>
          </a:xfrm>
        </p:spPr>
        <p:txBody>
          <a:bodyPr/>
          <a:lstStyle/>
          <a:p>
            <a:r>
              <a:rPr lang="en-US" dirty="0" smtClean="0"/>
              <a:t>For giving your time and opportunity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599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32565950"/>
              </p:ext>
            </p:extLst>
          </p:nvPr>
        </p:nvGraphicFramePr>
        <p:xfrm>
          <a:off x="107504" y="0"/>
          <a:ext cx="903649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921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66FF99"/>
                </a:solidFill>
                <a:latin typeface="Colonna MT" pitchFamily="82" charset="0"/>
              </a:rPr>
              <a:t>Likes/Dislikes</a:t>
            </a:r>
            <a:endParaRPr lang="en-IN" dirty="0">
              <a:solidFill>
                <a:srgbClr val="66FF99"/>
              </a:solidFill>
              <a:latin typeface="Colonna MT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u="sng" dirty="0" smtClean="0">
                <a:solidFill>
                  <a:srgbClr val="FFFF00"/>
                </a:solidFill>
                <a:latin typeface="Cooper Black" pitchFamily="18" charset="0"/>
              </a:rPr>
              <a:t>Likes</a:t>
            </a:r>
          </a:p>
          <a:p>
            <a:pPr marL="36576" indent="0">
              <a:buNone/>
            </a:pPr>
            <a:endParaRPr lang="en-US" sz="3200" u="sng" dirty="0" smtClean="0">
              <a:solidFill>
                <a:srgbClr val="FFFF00"/>
              </a:solidFill>
              <a:latin typeface="Cooper Black" pitchFamily="18" charset="0"/>
            </a:endParaRPr>
          </a:p>
          <a:p>
            <a:r>
              <a:rPr lang="en-US" sz="2000" dirty="0" smtClean="0">
                <a:latin typeface="Cambria" pitchFamily="18" charset="0"/>
                <a:ea typeface="Cambria" pitchFamily="18" charset="0"/>
                <a:cs typeface="Arial Unicode MS" pitchFamily="34" charset="-128"/>
              </a:rPr>
              <a:t>Driving</a:t>
            </a:r>
          </a:p>
          <a:p>
            <a:r>
              <a:rPr lang="en-US" sz="2000" dirty="0" smtClean="0">
                <a:latin typeface="Cambria" pitchFamily="18" charset="0"/>
                <a:ea typeface="Cambria" pitchFamily="18" charset="0"/>
                <a:cs typeface="Arial Unicode MS" pitchFamily="34" charset="-128"/>
              </a:rPr>
              <a:t>Travelling.</a:t>
            </a:r>
          </a:p>
          <a:p>
            <a:r>
              <a:rPr lang="en-US" sz="2000" dirty="0" smtClean="0">
                <a:latin typeface="Cambria" pitchFamily="18" charset="0"/>
                <a:ea typeface="Cambria" pitchFamily="18" charset="0"/>
                <a:cs typeface="Arial Unicode MS" pitchFamily="34" charset="-128"/>
              </a:rPr>
              <a:t>Reading.</a:t>
            </a:r>
          </a:p>
          <a:p>
            <a:r>
              <a:rPr lang="en-US" sz="2000" dirty="0" smtClean="0">
                <a:latin typeface="Cambria" pitchFamily="18" charset="0"/>
                <a:ea typeface="Cambria" pitchFamily="18" charset="0"/>
                <a:cs typeface="Arial Unicode MS" pitchFamily="34" charset="-128"/>
              </a:rPr>
              <a:t>Winter</a:t>
            </a:r>
          </a:p>
          <a:p>
            <a:r>
              <a:rPr lang="en-US" sz="2000" dirty="0" smtClean="0">
                <a:latin typeface="Cambria" pitchFamily="18" charset="0"/>
                <a:ea typeface="Cambria" pitchFamily="18" charset="0"/>
                <a:cs typeface="Arial Unicode MS" pitchFamily="34" charset="-128"/>
              </a:rPr>
              <a:t>Holy Place</a:t>
            </a:r>
            <a:endParaRPr lang="en-IN" sz="2000" dirty="0">
              <a:latin typeface="Cambria" pitchFamily="18" charset="0"/>
              <a:ea typeface="Cambria" pitchFamily="18" charset="0"/>
              <a:cs typeface="Arial Unicode MS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>
                <a:solidFill>
                  <a:srgbClr val="FFFF00"/>
                </a:solidFill>
                <a:latin typeface="Cooper Black" pitchFamily="18" charset="0"/>
              </a:rPr>
              <a:t>Dislikes</a:t>
            </a:r>
          </a:p>
          <a:p>
            <a:endParaRPr lang="en-US" sz="2800" u="sng" dirty="0" smtClean="0">
              <a:solidFill>
                <a:srgbClr val="FFFF00"/>
              </a:solidFill>
              <a:latin typeface="Cooper Black" pitchFamily="18" charset="0"/>
            </a:endParaRPr>
          </a:p>
          <a:p>
            <a:r>
              <a:rPr lang="en-US" sz="2000" dirty="0" smtClean="0">
                <a:latin typeface="Cambria" pitchFamily="18" charset="0"/>
                <a:ea typeface="Cambria" pitchFamily="18" charset="0"/>
              </a:rPr>
              <a:t>Dishonesty.</a:t>
            </a:r>
          </a:p>
          <a:p>
            <a:r>
              <a:rPr lang="en-US" sz="2000" dirty="0" smtClean="0">
                <a:latin typeface="Cambria" pitchFamily="18" charset="0"/>
                <a:ea typeface="Cambria" pitchFamily="18" charset="0"/>
              </a:rPr>
              <a:t>Crowded place</a:t>
            </a:r>
          </a:p>
          <a:p>
            <a:r>
              <a:rPr lang="en-US" sz="2000" dirty="0" smtClean="0">
                <a:latin typeface="Cambria" pitchFamily="18" charset="0"/>
                <a:ea typeface="Cambria" pitchFamily="18" charset="0"/>
              </a:rPr>
              <a:t>Yellow</a:t>
            </a:r>
          </a:p>
          <a:p>
            <a:r>
              <a:rPr lang="en-US" sz="2000" dirty="0" smtClean="0">
                <a:latin typeface="Cambria" pitchFamily="18" charset="0"/>
                <a:ea typeface="Cambria" pitchFamily="18" charset="0"/>
              </a:rPr>
              <a:t>Watching web series</a:t>
            </a:r>
          </a:p>
          <a:p>
            <a:r>
              <a:rPr lang="en-US" sz="2000" dirty="0" smtClean="0">
                <a:latin typeface="Cambria" pitchFamily="18" charset="0"/>
                <a:ea typeface="Cambria" pitchFamily="18" charset="0"/>
              </a:rPr>
              <a:t>Over smart people</a:t>
            </a:r>
            <a:endParaRPr lang="en-IN" sz="20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5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404664"/>
            <a:ext cx="7467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Personal info </a:t>
            </a:r>
            <a:r>
              <a:rPr lang="en-US" dirty="0" err="1" smtClean="0">
                <a:solidFill>
                  <a:srgbClr val="FFFF00"/>
                </a:solidFill>
              </a:rPr>
              <a:t>cont</a:t>
            </a:r>
            <a:r>
              <a:rPr lang="en-US" dirty="0" smtClean="0">
                <a:solidFill>
                  <a:srgbClr val="FFFF00"/>
                </a:solidFill>
              </a:rPr>
              <a:t>…</a:t>
            </a:r>
            <a:endParaRPr lang="en-IN" dirty="0">
              <a:solidFill>
                <a:srgbClr val="FFFF00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72189952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601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3568" y="548680"/>
            <a:ext cx="7315200" cy="115409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 Rounded MT Bold" pitchFamily="34" charset="0"/>
              </a:rPr>
              <a:t>Strength/Weakness</a:t>
            </a:r>
            <a:endParaRPr lang="en-IN" sz="3600" dirty="0">
              <a:solidFill>
                <a:schemeClr val="accent2">
                  <a:lumMod val="20000"/>
                  <a:lumOff val="8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2800" u="sng" dirty="0" smtClean="0">
              <a:latin typeface="Arial Rounded MT Bold" pitchFamily="34" charset="0"/>
            </a:endParaRPr>
          </a:p>
          <a:p>
            <a:r>
              <a:rPr lang="en-US" sz="2800" u="sng" dirty="0" smtClean="0">
                <a:solidFill>
                  <a:srgbClr val="FFFF00"/>
                </a:solidFill>
                <a:latin typeface="Arial Rounded MT Bold" pitchFamily="34" charset="0"/>
              </a:rPr>
              <a:t>Strength</a:t>
            </a:r>
          </a:p>
          <a:p>
            <a:endParaRPr lang="en-US" sz="2800" dirty="0" smtClean="0">
              <a:latin typeface="Arial Rounded MT Bold" pitchFamily="34" charset="0"/>
            </a:endParaRPr>
          </a:p>
          <a:p>
            <a:r>
              <a:rPr lang="en-US" dirty="0" smtClean="0">
                <a:latin typeface="Comic Sans MS" pitchFamily="66" charset="0"/>
              </a:rPr>
              <a:t>Family</a:t>
            </a:r>
          </a:p>
          <a:p>
            <a:r>
              <a:rPr lang="en-US" dirty="0" smtClean="0">
                <a:latin typeface="Comic Sans MS" pitchFamily="66" charset="0"/>
              </a:rPr>
              <a:t>Responsible</a:t>
            </a:r>
          </a:p>
          <a:p>
            <a:r>
              <a:rPr lang="en-US" dirty="0" smtClean="0">
                <a:latin typeface="Comic Sans MS" pitchFamily="66" charset="0"/>
              </a:rPr>
              <a:t>Trustworthy</a:t>
            </a:r>
            <a:endParaRPr lang="en-IN" dirty="0">
              <a:latin typeface="Comic Sans MS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800" u="sng" dirty="0" smtClean="0">
              <a:latin typeface="Arial Rounded MT Bold" pitchFamily="34" charset="0"/>
            </a:endParaRPr>
          </a:p>
          <a:p>
            <a:r>
              <a:rPr lang="en-US" sz="2800" u="sng" dirty="0" smtClean="0">
                <a:solidFill>
                  <a:srgbClr val="FFFF00"/>
                </a:solidFill>
                <a:latin typeface="Arial Rounded MT Bold" pitchFamily="34" charset="0"/>
              </a:rPr>
              <a:t>Weakness</a:t>
            </a:r>
          </a:p>
          <a:p>
            <a:endParaRPr lang="en-US" sz="2800" dirty="0" smtClean="0">
              <a:latin typeface="Arial Rounded MT Bold" pitchFamily="34" charset="0"/>
            </a:endParaRPr>
          </a:p>
          <a:p>
            <a:r>
              <a:rPr lang="en-US" dirty="0" smtClean="0">
                <a:latin typeface="Comic Sans MS" pitchFamily="66" charset="0"/>
              </a:rPr>
              <a:t>Easily trusting on people</a:t>
            </a:r>
          </a:p>
          <a:p>
            <a:r>
              <a:rPr lang="en-US" dirty="0" smtClean="0">
                <a:latin typeface="Comic Sans MS" pitchFamily="66" charset="0"/>
              </a:rPr>
              <a:t>Short temper</a:t>
            </a:r>
          </a:p>
          <a:p>
            <a:r>
              <a:rPr lang="en-US" dirty="0" smtClean="0">
                <a:latin typeface="Comic Sans MS" pitchFamily="66" charset="0"/>
              </a:rPr>
              <a:t>Emotion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67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76672"/>
            <a:ext cx="7315200" cy="115409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Constantia" pitchFamily="18" charset="0"/>
              </a:rPr>
              <a:t>Where you see yourself after 5 years ?</a:t>
            </a:r>
            <a:endParaRPr lang="en-IN" sz="3200" dirty="0">
              <a:solidFill>
                <a:srgbClr val="FFC000"/>
              </a:solidFill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00809"/>
            <a:ext cx="7488832" cy="3672408"/>
          </a:xfrm>
        </p:spPr>
        <p:txBody>
          <a:bodyPr/>
          <a:lstStyle/>
          <a:p>
            <a:r>
              <a:rPr lang="en-US" dirty="0" smtClean="0"/>
              <a:t>I see myself at a senior position after 5 </a:t>
            </a:r>
            <a:r>
              <a:rPr lang="en-US" dirty="0" smtClean="0"/>
              <a:t>years</a:t>
            </a:r>
          </a:p>
          <a:p>
            <a:r>
              <a:rPr lang="en-US" dirty="0"/>
              <a:t> I aim to grow both professionally and personally within the company. </a:t>
            </a:r>
            <a:endParaRPr lang="en-US" dirty="0"/>
          </a:p>
          <a:p>
            <a:r>
              <a:rPr lang="en-US" dirty="0"/>
              <a:t>I see myself as an important part of this organization,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46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7315200" cy="1154097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mbria" pitchFamily="18" charset="0"/>
                <a:ea typeface="Cambria" pitchFamily="18" charset="0"/>
              </a:rPr>
              <a:t>Why should I hire you ?</a:t>
            </a:r>
            <a:endParaRPr lang="en-IN" sz="32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060849"/>
            <a:ext cx="7848872" cy="324036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ahnschrift" pitchFamily="34" charset="0"/>
              </a:rPr>
              <a:t>Bcoz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ahnschrift" pitchFamily="34" charset="0"/>
              </a:rPr>
              <a:t> I have a skill and knowledge.</a:t>
            </a:r>
          </a:p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ahnschrift" pitchFamily="34" charset="0"/>
              </a:rPr>
              <a:t>Also, I have learner and trainer mindset.</a:t>
            </a:r>
          </a:p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ahnschrift" pitchFamily="34" charset="0"/>
              </a:rPr>
              <a:t>I am committed toward the work.</a:t>
            </a:r>
            <a:endParaRPr lang="en-IN" sz="2800" dirty="0">
              <a:solidFill>
                <a:schemeClr val="accent2">
                  <a:lumMod val="20000"/>
                  <a:lumOff val="80000"/>
                </a:schemeClr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18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315200" cy="115409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C000"/>
                </a:solidFill>
              </a:rPr>
              <a:t>How you handle work pressure ? </a:t>
            </a:r>
            <a:endParaRPr lang="en-IN" sz="36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6833"/>
            <a:ext cx="7766248" cy="345638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ahnschrift" pitchFamily="34" charset="0"/>
              </a:rPr>
              <a:t>Firstly I priories my work according to deadline.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ahnschrift" pitchFamily="34" charset="0"/>
              </a:rPr>
              <a:t>Then I manage the time schedule 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ahnschrift" pitchFamily="34" charset="0"/>
              </a:rPr>
              <a:t>And take deep breath and one cup of coffee to relax my mind and then start work with fresh mind</a:t>
            </a:r>
            <a:endParaRPr lang="en-IN" sz="2400" dirty="0">
              <a:solidFill>
                <a:schemeClr val="accent2">
                  <a:lumMod val="20000"/>
                  <a:lumOff val="80000"/>
                </a:schemeClr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17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115409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Who inspire you ?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8801"/>
            <a:ext cx="7622232" cy="28083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Bahnschrift" pitchFamily="34" charset="0"/>
              </a:rPr>
              <a:t>A phone call of my sister</a:t>
            </a:r>
          </a:p>
          <a:p>
            <a:r>
              <a:rPr lang="en-US" sz="2400" dirty="0" smtClean="0">
                <a:latin typeface="Bahnschrift" pitchFamily="34" charset="0"/>
              </a:rPr>
              <a:t>A nap </a:t>
            </a:r>
          </a:p>
          <a:p>
            <a:r>
              <a:rPr lang="en-US" sz="2400" dirty="0" smtClean="0">
                <a:latin typeface="Bahnschrift" pitchFamily="34" charset="0"/>
              </a:rPr>
              <a:t>A long drive</a:t>
            </a:r>
            <a:endParaRPr lang="en-IN" sz="2400" dirty="0"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31692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219</TotalTime>
  <Words>288</Words>
  <Application>Microsoft Office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Personal Info…..</vt:lpstr>
      <vt:lpstr>PowerPoint Presentation</vt:lpstr>
      <vt:lpstr>Likes/Dislikes</vt:lpstr>
      <vt:lpstr>Personal info cont…</vt:lpstr>
      <vt:lpstr>Strength/Weakness</vt:lpstr>
      <vt:lpstr>Where you see yourself after 5 years ?</vt:lpstr>
      <vt:lpstr>Why should I hire you ?</vt:lpstr>
      <vt:lpstr>How you handle work pressure ? </vt:lpstr>
      <vt:lpstr>Who inspire you ?</vt:lpstr>
      <vt:lpstr>Why IT Field ? </vt:lpstr>
      <vt:lpstr>Thank you………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SoftSkills Pre</dc:title>
  <dc:creator>DELL</dc:creator>
  <cp:lastModifiedBy>DELL</cp:lastModifiedBy>
  <cp:revision>19</cp:revision>
  <dcterms:created xsi:type="dcterms:W3CDTF">2024-07-16T04:23:26Z</dcterms:created>
  <dcterms:modified xsi:type="dcterms:W3CDTF">2024-07-18T05:03:18Z</dcterms:modified>
</cp:coreProperties>
</file>