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58" r:id="rId6"/>
    <p:sldId id="261" r:id="rId7"/>
    <p:sldId id="260" r:id="rId8"/>
    <p:sldId id="259" r:id="rId9"/>
    <p:sldId id="267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8619652" cy="334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Problem Statement : The company Specializes in high quality bike and accessories. The marketing teams wants to boost sales by identifying pattern and targeting new 1000 customers 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Approch</a:t>
            </a:r>
            <a:r>
              <a:rPr lang="en-US" dirty="0"/>
              <a:t> for data Analysis: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Best selling brand and product line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0743249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Which Industry is contributing the most?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72507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Data it is Clear that top 3 </a:t>
            </a:r>
            <a:r>
              <a:rPr lang="en-US" dirty="0" err="1"/>
              <a:t>indrustries</a:t>
            </a:r>
            <a:r>
              <a:rPr lang="en-US" dirty="0"/>
              <a:t> are Manufacturing, Financial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bring profit les than 100000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FC748-A210-E6CC-2ADD-1E68D034D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6" t="52211" r="8413" b="6935"/>
          <a:stretch/>
        </p:blipFill>
        <p:spPr>
          <a:xfrm>
            <a:off x="5017904" y="3042976"/>
            <a:ext cx="3921071" cy="18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37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Which Customer type/status should be the main target?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318788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Platinum value customers are the most promising buyers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FB92E-598D-B92E-E356-7D28619D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653" r="56017" b="54115"/>
          <a:stretch/>
        </p:blipFill>
        <p:spPr>
          <a:xfrm>
            <a:off x="4809585" y="2003385"/>
            <a:ext cx="3944318" cy="18985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Which age group and wealth segment brings maximum profit?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38-47 are prominent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the wealth segment of mass customers pools in the maximum profits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201BB-D8D4-D0A5-099D-06414679F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1" t="4770" r="9491" b="53706"/>
          <a:stretch/>
        </p:blipFill>
        <p:spPr>
          <a:xfrm>
            <a:off x="4902849" y="2936929"/>
            <a:ext cx="4124916" cy="21310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Which State’s max Customers owns Car?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80222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South Wales customer owns maximum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Customers having Cars are more likely to order </a:t>
            </a:r>
            <a:r>
              <a:rPr lang="en-US" dirty="0" err="1"/>
              <a:t>produts</a:t>
            </a:r>
            <a:r>
              <a:rPr lang="en-US" dirty="0"/>
              <a:t>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FD6BE-8722-D3A2-F8EF-B8B63147D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68"/>
          <a:stretch/>
        </p:blipFill>
        <p:spPr>
          <a:xfrm>
            <a:off x="5230778" y="2571750"/>
            <a:ext cx="3913222" cy="24766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Vs Bike related sales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Shows that Female have made more bike related purchases than </a:t>
            </a:r>
            <a:r>
              <a:rPr lang="en-US" dirty="0" err="1"/>
              <a:t>mens</a:t>
            </a:r>
            <a:r>
              <a:rPr lang="en-US" dirty="0"/>
              <a:t> in past 3 years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EA97F-55F0-49D6-A4CA-235C346E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08" y="2849051"/>
            <a:ext cx="4527783" cy="20956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lang="en-IN"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80223"/>
            <a:ext cx="8970876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Such customers should be targeted from new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customers are more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Manufacturing, Health, Finance industry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Aged between 38-47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segments of mass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living in NSW, VIC and owing cars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832993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ARIF SHAIKH_203064</cp:lastModifiedBy>
  <cp:revision>1</cp:revision>
  <dcterms:modified xsi:type="dcterms:W3CDTF">2023-06-24T11:43:48Z</dcterms:modified>
</cp:coreProperties>
</file>