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BI Report</a:t>
            </a:r>
          </a:p>
          <a:p>
            <a:r>
              <a:t>Presented by: [Your Name]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Profit and Discount data for deeper insights</a:t>
            </a:r>
          </a:p>
          <a:p>
            <a:r>
              <a:t>- Develop customer-level dashboards</a:t>
            </a:r>
          </a:p>
          <a:p>
            <a:r>
              <a:t>- Automate monthly performance alerts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 business stakeholders with a comprehensive view of sales performance.</a:t>
            </a:r>
          </a:p>
          <a:p>
            <a:r>
              <a:t>- Enable data-driven decisions through interactive visuals.</a:t>
            </a:r>
          </a:p>
          <a:p>
            <a:r>
              <a:t>- Answer key questions:</a:t>
            </a:r>
          </a:p>
          <a:p>
            <a:r>
              <a:t>  - What are the sales trends?</a:t>
            </a:r>
          </a:p>
          <a:p>
            <a:r>
              <a:t>  - Which products, regions, and segments are performing best?</a:t>
            </a:r>
          </a:p>
          <a:p>
            <a:r>
              <a:t>  - How is shipping influencing revenue?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Company Sales Transaction Data</a:t>
            </a:r>
          </a:p>
          <a:p>
            <a:r>
              <a:t>- Volume: ~9,800 records</a:t>
            </a:r>
          </a:p>
          <a:p>
            <a:r>
              <a:t>- Key Columns:</a:t>
            </a:r>
          </a:p>
          <a:p>
            <a:r>
              <a:t>  - Order Date, Ship Date</a:t>
            </a:r>
          </a:p>
          <a:p>
            <a:r>
              <a:t>  - Sales, Category, Sub-Category</a:t>
            </a:r>
          </a:p>
          <a:p>
            <a:r>
              <a:t>  - Customer Segment, Region, Ship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Sales Growth % (Month-over-Month or Year-over-Year)</a:t>
            </a:r>
          </a:p>
          <a:p>
            <a:r>
              <a:t>- Average Order Value</a:t>
            </a:r>
          </a:p>
          <a:p>
            <a:r>
              <a:t>- Sales by Region, Segment, Category</a:t>
            </a:r>
          </a:p>
          <a:p/>
          <a:p>
            <a:r>
              <a:t>Visual: Screenshot of KPI cards in 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 of Page 1 (Cards, Line Chart, Bar Chart, Map)</a:t>
            </a:r>
          </a:p>
          <a:p>
            <a:r>
              <a:t>Insights:</a:t>
            </a:r>
          </a:p>
          <a:p>
            <a:r>
              <a:t>- Sales peaked in Q4 2017</a:t>
            </a:r>
          </a:p>
          <a:p>
            <a:r>
              <a:t>- Corporate Segment generated the highest revenue</a:t>
            </a:r>
          </a:p>
          <a:p>
            <a:r>
              <a:t>- Western region dominated total sales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Category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 of Page 2 (Treemap, Bar Chart, Table)</a:t>
            </a:r>
          </a:p>
          <a:p>
            <a:r>
              <a:t>Top Categories:</a:t>
            </a:r>
          </a:p>
          <a:p>
            <a:r>
              <a:t>- Office Supplies</a:t>
            </a:r>
          </a:p>
          <a:p>
            <a:r>
              <a:t>- Technology</a:t>
            </a:r>
          </a:p>
          <a:p>
            <a:r>
              <a:t>Best-Selling Products:</a:t>
            </a:r>
          </a:p>
          <a:p>
            <a:r>
              <a:t>- Phones, Chairs, Binders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 of Page 3 (Map, Bar Chart, Pie Chart)</a:t>
            </a:r>
          </a:p>
          <a:p>
            <a:r>
              <a:t>Top States: California, New York, Texas</a:t>
            </a:r>
          </a:p>
          <a:p>
            <a:r>
              <a:t>Regions Ranked by Sales:</a:t>
            </a:r>
          </a:p>
          <a:p>
            <a:r>
              <a:t>1. West</a:t>
            </a:r>
          </a:p>
          <a:p>
            <a:r>
              <a:t>2. East</a:t>
            </a:r>
          </a:p>
          <a:p>
            <a:r>
              <a:t>3. Central</a:t>
            </a:r>
          </a:p>
          <a:p>
            <a:r>
              <a:t>4. South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Shipping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 of Page 4 (Bar Chart, Table)</a:t>
            </a:r>
          </a:p>
          <a:p>
            <a:r>
              <a:t>Findings:</a:t>
            </a:r>
          </a:p>
          <a:p>
            <a:r>
              <a:t>- Standard Class is the most-used ship mode</a:t>
            </a:r>
          </a:p>
          <a:p>
            <a:r>
              <a:t>- Second Class shows strong sales in the Consumer segment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Invest more in high-performing regions (e.g., West)</a:t>
            </a:r>
          </a:p>
          <a:p>
            <a:r>
              <a:t>- Expand top-selling product categories</a:t>
            </a:r>
          </a:p>
          <a:p>
            <a:r>
              <a:t>- Optimize logistics for faster delivery modes</a:t>
            </a:r>
          </a:p>
          <a:p>
            <a:r>
              <a:t>- Monitor segment-wise shipping preferences for cost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