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slideLayouts/slideLayout3.xml" ContentType="application/vnd.openxmlformats-officedocument.presentationml.slideLayout+xml"/>
  <Override PartName="/ppt/theme/theme3.xml" ContentType="application/vnd.openxmlformats-officedocument.theme+xml"/>
  <Override PartName="/ppt/slideLayouts/slideLayout4.xml" ContentType="application/vnd.openxmlformats-officedocument.presentationml.slideLayout+xml"/>
  <Override PartName="/ppt/theme/theme4.xml" ContentType="application/vnd.openxmlformats-officedocument.theme+xml"/>
  <Override PartName="/ppt/slideLayouts/slideLayout5.xml" ContentType="application/vnd.openxmlformats-officedocument.presentationml.slideLayout+xml"/>
  <Override PartName="/ppt/theme/theme5.xml" ContentType="application/vnd.openxmlformats-officedocument.theme+xml"/>
  <Override PartName="/ppt/slideLayouts/slideLayout6.xml" ContentType="application/vnd.openxmlformats-officedocument.presentationml.slideLayout+xml"/>
  <Override PartName="/ppt/theme/theme6.xml" ContentType="application/vnd.openxmlformats-officedocument.theme+xml"/>
  <Override PartName="/ppt/slideLayouts/slideLayout7.xml" ContentType="application/vnd.openxmlformats-officedocument.presentationml.slideLayout+xml"/>
  <Override PartName="/ppt/theme/theme7.xml" ContentType="application/vnd.openxmlformats-officedocument.theme+xml"/>
  <Override PartName="/ppt/slideLayouts/slideLayout8.xml" ContentType="application/vnd.openxmlformats-officedocument.presentationml.slideLayout+xml"/>
  <Override PartName="/ppt/theme/theme8.xml" ContentType="application/vnd.openxmlformats-officedocument.theme+xml"/>
  <Override PartName="/ppt/slideLayouts/slideLayout9.xml" ContentType="application/vnd.openxmlformats-officedocument.presentationml.slideLayout+xml"/>
  <Override PartName="/ppt/theme/theme9.xml" ContentType="application/vnd.openxmlformats-officedocument.theme+xml"/>
  <Override PartName="/ppt/slideLayouts/slideLayout10.xml" ContentType="application/vnd.openxmlformats-officedocument.presentationml.slideLayout+xml"/>
  <Override PartName="/ppt/theme/theme10.xml" ContentType="application/vnd.openxmlformats-officedocument.theme+xml"/>
  <Override PartName="/ppt/slideLayouts/slideLayout11.xml" ContentType="application/vnd.openxmlformats-officedocument.presentationml.slideLayout+xml"/>
  <Override PartName="/ppt/theme/theme11.xml" ContentType="application/vnd.openxmlformats-officedocument.theme+xml"/>
  <Override PartName="/ppt/slideLayouts/slideLayout12.xml" ContentType="application/vnd.openxmlformats-officedocument.presentationml.slideLayout+xml"/>
  <Override PartName="/ppt/theme/theme12.xml" ContentType="application/vnd.openxmlformats-officedocument.theme+xml"/>
  <Override PartName="/ppt/slideLayouts/slideLayout13.xml" ContentType="application/vnd.openxmlformats-officedocument.presentationml.slideLayout+xml"/>
  <Override PartName="/ppt/theme/theme13.xml" ContentType="application/vnd.openxmlformats-officedocument.theme+xml"/>
  <Override PartName="/ppt/slideLayouts/slideLayout14.xml" ContentType="application/vnd.openxmlformats-officedocument.presentationml.slideLayout+xml"/>
  <Override PartName="/ppt/theme/theme14.xml" ContentType="application/vnd.openxmlformats-officedocument.theme+xml"/>
  <Override PartName="/ppt/slideLayouts/slideLayout15.xml" ContentType="application/vnd.openxmlformats-officedocument.presentationml.slideLayout+xml"/>
  <Override PartName="/ppt/theme/theme15.xml" ContentType="application/vnd.openxmlformats-officedocument.theme+xml"/>
  <Override PartName="/ppt/slideLayouts/slideLayout16.xml" ContentType="application/vnd.openxmlformats-officedocument.presentationml.slideLayout+xml"/>
  <Override PartName="/ppt/theme/theme16.xml" ContentType="application/vnd.openxmlformats-officedocument.theme+xml"/>
  <Override PartName="/ppt/slideLayouts/slideLayout17.xml" ContentType="application/vnd.openxmlformats-officedocument.presentationml.slideLayout+xml"/>
  <Override PartName="/ppt/theme/theme17.xml" ContentType="application/vnd.openxmlformats-officedocument.theme+xml"/>
  <Override PartName="/ppt/slideLayouts/slideLayout18.xml" ContentType="application/vnd.openxmlformats-officedocument.presentationml.slideLayout+xml"/>
  <Override PartName="/ppt/theme/theme18.xml" ContentType="application/vnd.openxmlformats-officedocument.theme+xml"/>
  <Override PartName="/ppt/slideLayouts/slideLayout19.xml" ContentType="application/vnd.openxmlformats-officedocument.presentationml.slideLayout+xml"/>
  <Override PartName="/ppt/theme/theme19.xml" ContentType="application/vnd.openxmlformats-officedocument.theme+xml"/>
  <Override PartName="/ppt/slideLayouts/slideLayout20.xml" ContentType="application/vnd.openxmlformats-officedocument.presentationml.slideLayout+xml"/>
  <Override PartName="/ppt/theme/theme20.xml" ContentType="application/vnd.openxmlformats-officedocument.theme+xml"/>
  <Override PartName="/ppt/slideLayouts/slideLayout21.xml" ContentType="application/vnd.openxmlformats-officedocument.presentationml.slideLayout+xml"/>
  <Override PartName="/ppt/theme/theme21.xml" ContentType="application/vnd.openxmlformats-officedocument.theme+xml"/>
  <Override PartName="/ppt/slideLayouts/slideLayout22.xml" ContentType="application/vnd.openxmlformats-officedocument.presentationml.slideLayout+xml"/>
  <Override PartName="/ppt/theme/theme2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Props/core0.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openxmlformats.org/officedocument/2006/relationships/metadata/core-properties" Target="docProps/core0.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2"/>
    <p:sldMasterId id="2147483652" r:id="rId3"/>
    <p:sldMasterId id="2147483654" r:id="rId4"/>
    <p:sldMasterId id="2147483656" r:id="rId5"/>
    <p:sldMasterId id="2147483658" r:id="rId6"/>
    <p:sldMasterId id="2147483660" r:id="rId7"/>
    <p:sldMasterId id="2147483662" r:id="rId8"/>
    <p:sldMasterId id="2147483664" r:id="rId9"/>
    <p:sldMasterId id="2147483668" r:id="rId10"/>
    <p:sldMasterId id="2147483670" r:id="rId11"/>
    <p:sldMasterId id="2147483672" r:id="rId12"/>
    <p:sldMasterId id="2147483674" r:id="rId13"/>
    <p:sldMasterId id="2147483676" r:id="rId14"/>
    <p:sldMasterId id="2147483678" r:id="rId15"/>
    <p:sldMasterId id="2147483680" r:id="rId16"/>
    <p:sldMasterId id="2147483682" r:id="rId17"/>
    <p:sldMasterId id="2147483684" r:id="rId18"/>
    <p:sldMasterId id="2147483686" r:id="rId19"/>
    <p:sldMasterId id="2147483688" r:id="rId20"/>
    <p:sldMasterId id="2147483690" r:id="rId21"/>
    <p:sldMasterId id="2147483692" r:id="rId22"/>
  </p:sldMasterIdLst>
  <p:sldIdLst>
    <p:sldId id="256" r:id="rId23"/>
    <p:sldId id="257" r:id="rId24"/>
    <p:sldId id="258" r:id="rId25"/>
    <p:sldId id="259" r:id="rId26"/>
    <p:sldId id="260" r:id="rId27"/>
    <p:sldId id="261" r:id="rId28"/>
    <p:sldId id="262" r:id="rId29"/>
    <p:sldId id="263" r:id="rId30"/>
    <p:sldId id="264" r:id="rId31"/>
    <p:sldId id="265" r:id="rId32"/>
    <p:sldId id="266" r:id="rId33"/>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Master" Target="slideMasters/slideMaster13.xml"/><Relationship Id="rId18" Type="http://schemas.openxmlformats.org/officeDocument/2006/relationships/slideMaster" Target="slideMasters/slideMaster18.xml"/><Relationship Id="rId26" Type="http://schemas.openxmlformats.org/officeDocument/2006/relationships/slide" Target="slides/slide4.xml"/><Relationship Id="rId21" Type="http://schemas.openxmlformats.org/officeDocument/2006/relationships/slideMaster" Target="slideMasters/slideMaster21.xml"/><Relationship Id="rId34" Type="http://schemas.openxmlformats.org/officeDocument/2006/relationships/presProps" Target="presProps.xml"/><Relationship Id="rId7" Type="http://schemas.openxmlformats.org/officeDocument/2006/relationships/slideMaster" Target="slideMasters/slideMaster7.xml"/><Relationship Id="rId12" Type="http://schemas.openxmlformats.org/officeDocument/2006/relationships/slideMaster" Target="slideMasters/slideMaster12.xml"/><Relationship Id="rId17" Type="http://schemas.openxmlformats.org/officeDocument/2006/relationships/slideMaster" Target="slideMasters/slideMaster17.xml"/><Relationship Id="rId25" Type="http://schemas.openxmlformats.org/officeDocument/2006/relationships/slide" Target="slides/slide3.xml"/><Relationship Id="rId33" Type="http://schemas.openxmlformats.org/officeDocument/2006/relationships/slide" Target="slides/slide11.xml"/><Relationship Id="rId2" Type="http://schemas.openxmlformats.org/officeDocument/2006/relationships/slideMaster" Target="slideMasters/slideMaster2.xml"/><Relationship Id="rId16" Type="http://schemas.openxmlformats.org/officeDocument/2006/relationships/slideMaster" Target="slideMasters/slideMaster16.xml"/><Relationship Id="rId20" Type="http://schemas.openxmlformats.org/officeDocument/2006/relationships/slideMaster" Target="slideMasters/slideMaster20.xml"/><Relationship Id="rId29" Type="http://schemas.openxmlformats.org/officeDocument/2006/relationships/slide" Target="slides/slide7.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2.xml"/><Relationship Id="rId32" Type="http://schemas.openxmlformats.org/officeDocument/2006/relationships/slide" Target="slides/slide10.xml"/><Relationship Id="rId37"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Master" Target="slideMasters/slideMaster15.xml"/><Relationship Id="rId23" Type="http://schemas.openxmlformats.org/officeDocument/2006/relationships/slide" Target="slides/slide1.xml"/><Relationship Id="rId28" Type="http://schemas.openxmlformats.org/officeDocument/2006/relationships/slide" Target="slides/slide6.xml"/><Relationship Id="rId36"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Master" Target="slideMasters/slideMaster19.xml"/><Relationship Id="rId31" Type="http://schemas.openxmlformats.org/officeDocument/2006/relationships/slide" Target="slides/slide9.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Master" Target="slideMasters/slideMaster14.xml"/><Relationship Id="rId22" Type="http://schemas.openxmlformats.org/officeDocument/2006/relationships/slideMaster" Target="slideMasters/slideMaster22.xml"/><Relationship Id="rId27" Type="http://schemas.openxmlformats.org/officeDocument/2006/relationships/slide" Target="slides/slide5.xml"/><Relationship Id="rId30" Type="http://schemas.openxmlformats.org/officeDocument/2006/relationships/slide" Target="slides/slide8.xml"/><Relationship Id="rId35" Type="http://schemas.openxmlformats.org/officeDocument/2006/relationships/viewProps" Target="viewProps.xml"/><Relationship Id="rId8" Type="http://schemas.openxmlformats.org/officeDocument/2006/relationships/slideMaster" Target="slideMasters/slideMaster8.xml"/><Relationship Id="rId3" Type="http://schemas.openxmlformats.org/officeDocument/2006/relationships/slideMaster" Target="slideMasters/slideMaster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p:spTree>
      <p:nvGrpSpPr>
        <p:cNvPr id="1" name=""/>
        <p:cNvGrpSpPr/>
        <p:nvPr/>
      </p:nvGrpSpPr>
      <p:grpSpPr>
        <a:xfrm>
          <a:off x="0" y="0"/>
          <a:ext cx="0" cy="0"/>
          <a:chOff x="0" y="0"/>
          <a:chExt cx="0" cy="0"/>
        </a:xfrm>
      </p:grpSpPr>
      <p:sp>
        <p:nvSpPr>
          <p:cNvPr id="2" name="PlaceHolder 1"/>
          <p:cNvSpPr>
            <a:spLocks noGrp="1"/>
          </p:cNvSpPr>
          <p:nvPr>
            <p:ph type="title"/>
          </p:nvPr>
        </p:nvSpPr>
        <p:spPr>
          <a:xfrm>
            <a:off x="1180800" y="633600"/>
            <a:ext cx="6781680" cy="9979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 name="PlaceHolder 2"/>
          <p:cNvSpPr>
            <a:spLocks noGrp="1"/>
          </p:cNvSpPr>
          <p:nvPr>
            <p:ph type="subTitle"/>
          </p:nvPr>
        </p:nvSpPr>
        <p:spPr>
          <a:xfrm>
            <a:off x="457200" y="1203480"/>
            <a:ext cx="8229240" cy="298296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OpenSymbol"/>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USTOM_9">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blank" preserve="1">
  <p:cSld name="SECTION_HEADER">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CUSTOM_9_1">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33" name="PlaceHolder 1"/>
          <p:cNvSpPr>
            <a:spLocks noGrp="1"/>
          </p:cNvSpPr>
          <p:nvPr>
            <p:ph type="title"/>
          </p:nvPr>
        </p:nvSpPr>
        <p:spPr>
          <a:xfrm>
            <a:off x="1180800" y="633600"/>
            <a:ext cx="6781680" cy="9979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4"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36" name="PlaceHolder 1"/>
          <p:cNvSpPr>
            <a:spLocks noGrp="1"/>
          </p:cNvSpPr>
          <p:nvPr>
            <p:ph type="title"/>
          </p:nvPr>
        </p:nvSpPr>
        <p:spPr>
          <a:xfrm>
            <a:off x="1180800" y="633600"/>
            <a:ext cx="6781680" cy="9979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
        <p:nvSpPr>
          <p:cNvPr id="37"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
        <p:nvSpPr>
          <p:cNvPr id="38"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lstStyle/>
          <a:p>
            <a:pPr indent="0">
              <a:spcBef>
                <a:spcPts val="1417"/>
              </a:spcBef>
              <a:buNone/>
            </a:pPr>
            <a:endParaRPr lang="fr-FR" sz="1400" b="0" strike="noStrike" spc="-1">
              <a:solidFill>
                <a:srgbClr val="000000"/>
              </a:solid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40" name="PlaceHolder 1"/>
          <p:cNvSpPr>
            <a:spLocks noGrp="1"/>
          </p:cNvSpPr>
          <p:nvPr>
            <p:ph type="title"/>
          </p:nvPr>
        </p:nvSpPr>
        <p:spPr>
          <a:xfrm>
            <a:off x="1180800" y="633600"/>
            <a:ext cx="6781680" cy="997920"/>
          </a:xfrm>
          <a:prstGeom prst="rect">
            <a:avLst/>
          </a:prstGeom>
          <a:noFill/>
          <a:ln w="0">
            <a:noFill/>
          </a:ln>
        </p:spPr>
        <p:txBody>
          <a:bodyPr lIns="0" tIns="0" rIns="0" bIns="0" anchor="ctr">
            <a:noAutofit/>
          </a:bodyPr>
          <a:lstStyle/>
          <a:p>
            <a:pPr indent="0">
              <a:buNone/>
            </a:pPr>
            <a:endParaRPr lang="fr-FR" sz="1800" b="0" strike="noStrike" spc="-1">
              <a:solidFill>
                <a:schemeClr val="dk1"/>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CUSTOM_4">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ONE_COLUMN_TEXT_1">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CUSTOM_6">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CUSTOM_5">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USTOM_10">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2" Type="http://schemas.openxmlformats.org/officeDocument/2006/relationships/theme" Target="../theme/theme20.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2" Type="http://schemas.openxmlformats.org/officeDocument/2006/relationships/theme" Target="../theme/theme21.xml"/><Relationship Id="rId1" Type="http://schemas.openxmlformats.org/officeDocument/2006/relationships/slideLayout" Target="../slideLayouts/slideLayout21.xml"/></Relationships>
</file>

<file path=ppt/slideMasters/_rels/slideMaster22.xml.rels><?xml version="1.0" encoding="UTF-8" standalone="yes"?>
<Relationships xmlns="http://schemas.openxmlformats.org/package/2006/relationships"><Relationship Id="rId2" Type="http://schemas.openxmlformats.org/officeDocument/2006/relationships/theme" Target="../theme/theme22.xml"/><Relationship Id="rId1" Type="http://schemas.openxmlformats.org/officeDocument/2006/relationships/slideLayout" Target="../slideLayouts/slideLayout2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1106640" y="508320"/>
            <a:ext cx="6930720" cy="1710000"/>
          </a:xfrm>
          <a:prstGeom prst="rect">
            <a:avLst/>
          </a:prstGeom>
          <a:noFill/>
          <a:ln w="0">
            <a:noFill/>
          </a:ln>
        </p:spPr>
        <p:txBody>
          <a:bodyPr lIns="91440" tIns="91440" rIns="91440" bIns="91440" anchor="t">
            <a:noAutofit/>
          </a:bodyPr>
          <a:lstStyle/>
          <a:p>
            <a:pPr indent="0">
              <a:buNone/>
            </a:pPr>
            <a:r>
              <a:rPr lang="fr-FR" sz="5400" b="0" strike="noStrike" spc="-1">
                <a:solidFill>
                  <a:schemeClr val="dk1"/>
                </a:solidFill>
                <a:latin typeface="Arial"/>
              </a:rPr>
              <a:t>Click to edit the title text format</a:t>
            </a:r>
          </a:p>
        </p:txBody>
      </p:sp>
      <p:sp>
        <p:nvSpPr>
          <p:cNvPr id="3" name="PlaceHolder 2"/>
          <p:cNvSpPr>
            <a:spLocks noGrp="1"/>
          </p:cNvSpPr>
          <p:nvPr>
            <p:ph type="body"/>
          </p:nvPr>
        </p:nvSpPr>
        <p:spPr>
          <a:xfrm>
            <a:off x="228600" y="2496240"/>
            <a:ext cx="8686440" cy="2409120"/>
          </a:xfrm>
          <a:prstGeom prst="rect">
            <a:avLst/>
          </a:prstGeom>
          <a:noFill/>
          <a:ln w="9360">
            <a:solidFill>
              <a:schemeClr val="lt1"/>
            </a:solidFill>
            <a:round/>
          </a:ln>
        </p:spPr>
        <p:txBody>
          <a:bodyPr lIns="90000" tIns="45000" rIns="90000" bIns="45000" anchor="t">
            <a:normAutofit/>
          </a:bodyPr>
          <a:lstStyle/>
          <a:p>
            <a:pPr marL="432000" indent="-324000">
              <a:spcBef>
                <a:spcPts val="1417"/>
              </a:spcBef>
              <a:buClr>
                <a:srgbClr val="FFFFFF"/>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FFFFFF"/>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FFFFFF"/>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FFFFFF"/>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FFFFFF"/>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FFFFFF"/>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FFFFFF"/>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8"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29" name="PlaceHolder 2"/>
          <p:cNvSpPr>
            <a:spLocks noGrp="1"/>
          </p:cNvSpPr>
          <p:nvPr>
            <p:ph type="title"/>
          </p:nvPr>
        </p:nvSpPr>
        <p:spPr>
          <a:xfrm>
            <a:off x="875160" y="2487960"/>
            <a:ext cx="7393320" cy="156060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30" name="PlaceHolder 3"/>
          <p:cNvSpPr>
            <a:spLocks noGrp="1"/>
          </p:cNvSpPr>
          <p:nvPr>
            <p:ph type="title"/>
          </p:nvPr>
        </p:nvSpPr>
        <p:spPr>
          <a:xfrm>
            <a:off x="4027320" y="948600"/>
            <a:ext cx="1089720" cy="1027440"/>
          </a:xfrm>
          <a:prstGeom prst="rect">
            <a:avLst/>
          </a:prstGeom>
          <a:noFill/>
          <a:ln w="0">
            <a:noFill/>
          </a:ln>
        </p:spPr>
        <p:txBody>
          <a:bodyPr lIns="91440" tIns="91440" rIns="91440" bIns="91440" anchor="ctr">
            <a:noAutofit/>
          </a:bodyPr>
          <a:lstStyle/>
          <a:p>
            <a:pPr indent="0" algn="ctr">
              <a:lnSpc>
                <a:spcPct val="100000"/>
              </a:lnSpc>
              <a:buNone/>
            </a:pPr>
            <a:r>
              <a:rPr lang="fr-FR" sz="6000" b="0" strike="noStrike" spc="-1">
                <a:solidFill>
                  <a:schemeClr val="lt1"/>
                </a:solidFill>
                <a:latin typeface="Instrument Serif"/>
                <a:ea typeface="Instrument Serif"/>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7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
        <p:nvSpPr>
          <p:cNvPr id="32" name="PlaceHolder 2"/>
          <p:cNvSpPr>
            <a:spLocks noGrp="1"/>
          </p:cNvSpPr>
          <p:nvPr>
            <p:ph type="body"/>
          </p:nvPr>
        </p:nvSpPr>
        <p:spPr>
          <a:xfrm>
            <a:off x="720000" y="1215720"/>
            <a:ext cx="7703640" cy="3416040"/>
          </a:xfrm>
          <a:prstGeom prst="rect">
            <a:avLst/>
          </a:prstGeom>
          <a:noFill/>
          <a:ln w="0">
            <a:noFill/>
          </a:ln>
        </p:spPr>
        <p:txBody>
          <a:bodyPr lIns="91440" tIns="91440" rIns="91440" bIns="91440" anchor="t">
            <a:noAutofit/>
          </a:bodyPr>
          <a:lstStyle/>
          <a:p>
            <a:pPr marL="432000" indent="-324000">
              <a:spcBef>
                <a:spcPts val="1417"/>
              </a:spcBef>
              <a:buClr>
                <a:srgbClr val="000000"/>
              </a:buClr>
              <a:buSzPct val="45000"/>
              <a:buFont typeface="Wingdings" charset="2"/>
              <a:buChar char=""/>
            </a:pPr>
            <a:r>
              <a:rPr lang="fr-FR" sz="1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2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2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2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2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2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2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35" name="PlaceHolder 1"/>
          <p:cNvSpPr>
            <a:spLocks noGrp="1"/>
          </p:cNvSpPr>
          <p:nvPr>
            <p:ph type="title"/>
          </p:nvPr>
        </p:nvSpPr>
        <p:spPr>
          <a:xfrm>
            <a:off x="228600" y="380880"/>
            <a:ext cx="8686440" cy="788760"/>
          </a:xfrm>
          <a:prstGeom prst="rect">
            <a:avLst/>
          </a:prstGeom>
          <a:noFill/>
          <a:ln w="0">
            <a:noFill/>
          </a:ln>
        </p:spPr>
        <p:txBody>
          <a:bodyPr lIns="91440" tIns="91440" rIns="91440" bIns="91440" anchor="t">
            <a:noAutofit/>
          </a:bodyPr>
          <a:lstStyle/>
          <a:p>
            <a:pPr indent="0">
              <a:buNone/>
            </a:pPr>
            <a:r>
              <a:rPr lang="fr-FR" sz="3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228600" y="380880"/>
            <a:ext cx="8686440" cy="788760"/>
          </a:xfrm>
          <a:prstGeom prst="rect">
            <a:avLst/>
          </a:prstGeom>
          <a:noFill/>
          <a:ln w="0">
            <a:noFill/>
          </a:ln>
        </p:spPr>
        <p:txBody>
          <a:bodyPr lIns="91440" tIns="91440" rIns="91440" bIns="91440" anchor="t">
            <a:noAutofit/>
          </a:bodyPr>
          <a:lstStyle/>
          <a:p>
            <a:pPr indent="0">
              <a:buNone/>
            </a:pPr>
            <a:r>
              <a:rPr lang="fr-FR" sz="3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7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1" name="PlaceHolder 1"/>
          <p:cNvSpPr>
            <a:spLocks noGrp="1"/>
          </p:cNvSpPr>
          <p:nvPr>
            <p:ph type="title"/>
          </p:nvPr>
        </p:nvSpPr>
        <p:spPr>
          <a:xfrm>
            <a:off x="720000" y="444960"/>
            <a:ext cx="4763520" cy="572400"/>
          </a:xfrm>
          <a:prstGeom prst="rect">
            <a:avLst/>
          </a:prstGeom>
          <a:noFill/>
          <a:ln w="0">
            <a:noFill/>
          </a:ln>
        </p:spPr>
        <p:txBody>
          <a:bodyPr lIns="91440" tIns="91440" rIns="91440" bIns="91440" anchor="t">
            <a:noAutofit/>
          </a:bodyPr>
          <a:lstStyle/>
          <a:p>
            <a:pPr indent="0">
              <a:buNone/>
            </a:pPr>
            <a:r>
              <a:rPr lang="fr-FR" sz="2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2" name="PlaceHolder 1"/>
          <p:cNvSpPr>
            <a:spLocks noGrp="1"/>
          </p:cNvSpPr>
          <p:nvPr>
            <p:ph type="title"/>
          </p:nvPr>
        </p:nvSpPr>
        <p:spPr>
          <a:xfrm>
            <a:off x="1768680" y="1307160"/>
            <a:ext cx="5606640" cy="2529000"/>
          </a:xfrm>
          <a:prstGeom prst="rect">
            <a:avLst/>
          </a:prstGeom>
          <a:noFill/>
          <a:ln w="0">
            <a:noFill/>
          </a:ln>
        </p:spPr>
        <p:txBody>
          <a:bodyPr lIns="91440" tIns="91440" rIns="91440" bIns="91440" anchor="ctr">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3" name="PlaceHolder 1"/>
          <p:cNvSpPr>
            <a:spLocks noGrp="1"/>
          </p:cNvSpPr>
          <p:nvPr>
            <p:ph type="title"/>
          </p:nvPr>
        </p:nvSpPr>
        <p:spPr>
          <a:xfrm>
            <a:off x="2135520" y="1441800"/>
            <a:ext cx="4872600" cy="1186920"/>
          </a:xfrm>
          <a:prstGeom prst="rect">
            <a:avLst/>
          </a:prstGeom>
          <a:noFill/>
          <a:ln w="0">
            <a:noFill/>
          </a:ln>
        </p:spPr>
        <p:txBody>
          <a:bodyPr lIns="91440" tIns="91440" rIns="91440" bIns="91440" anchor="b">
            <a:noAutofit/>
          </a:bodyPr>
          <a:lstStyle/>
          <a:p>
            <a:pPr indent="0">
              <a:buNone/>
            </a:pPr>
            <a:r>
              <a:rPr lang="fr-FR" sz="60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4"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45" name="PlaceHolder 2"/>
          <p:cNvSpPr>
            <a:spLocks noGrp="1"/>
          </p:cNvSpPr>
          <p:nvPr>
            <p:ph type="title"/>
          </p:nvPr>
        </p:nvSpPr>
        <p:spPr>
          <a:xfrm>
            <a:off x="1834560" y="3048120"/>
            <a:ext cx="5726880" cy="156060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8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4" name="PlaceHolder 1"/>
          <p:cNvSpPr>
            <a:spLocks noGrp="1"/>
          </p:cNvSpPr>
          <p:nvPr>
            <p:ph type="title"/>
          </p:nvPr>
        </p:nvSpPr>
        <p:spPr>
          <a:xfrm>
            <a:off x="1284120" y="1530000"/>
            <a:ext cx="6575760" cy="1044720"/>
          </a:xfrm>
          <a:prstGeom prst="rect">
            <a:avLst/>
          </a:prstGeom>
          <a:noFill/>
          <a:ln w="0">
            <a:noFill/>
          </a:ln>
        </p:spPr>
        <p:txBody>
          <a:bodyPr lIns="91440" tIns="91440" rIns="91440" bIns="91440" anchor="b">
            <a:noAutofit/>
          </a:bodyPr>
          <a:lstStyle/>
          <a:p>
            <a:pPr indent="0" algn="ctr">
              <a:lnSpc>
                <a:spcPct val="100000"/>
              </a:lnSpc>
              <a:buNone/>
            </a:pPr>
            <a:r>
              <a:rPr lang="fr-FR" sz="6000" b="0" strike="noStrike" spc="-1">
                <a:solidFill>
                  <a:schemeClr val="dk1"/>
                </a:solidFill>
                <a:latin typeface="Instrument Serif"/>
                <a:ea typeface="Instrument Serif"/>
              </a:rPr>
              <a:t>xx%</a:t>
            </a:r>
            <a:endParaRPr lang="fr-FR" sz="60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46" name="Google Shape;99;p24"/>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7"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48" name="Google Shape;102;p25"/>
          <p:cNvSpPr/>
          <p:nvPr/>
        </p:nvSpPr>
        <p:spPr>
          <a:xfrm>
            <a:off x="0" y="-10440"/>
            <a:ext cx="9143640" cy="118044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tIns="91440" bIns="91440" anchor="ctr">
            <a:noAutofit/>
          </a:bodyPr>
          <a:lstStyle/>
          <a:p>
            <a:pPr algn="ctr" defTabSz="914400">
              <a:lnSpc>
                <a:spcPct val="100000"/>
              </a:lnSpc>
              <a:tabLst>
                <a:tab pos="0" algn="l"/>
              </a:tabLst>
            </a:pPr>
            <a:endParaRPr lang="en-US" sz="1800" b="0" strike="noStrike" spc="-1">
              <a:solidFill>
                <a:srgbClr val="000000"/>
              </a:solidFill>
              <a:latin typeface="OpenSymbol"/>
            </a:endParaRPr>
          </a:p>
        </p:txBody>
      </p:sp>
      <p:sp>
        <p:nvSpPr>
          <p:cNvPr id="49"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
        <p:nvSpPr>
          <p:cNvPr id="50"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lstStyle/>
          <a:p>
            <a:pPr indent="0">
              <a:buNone/>
            </a:pPr>
            <a:r>
              <a:rPr lang="fr-FR" sz="22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9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228600" y="380880"/>
            <a:ext cx="8686440" cy="788760"/>
          </a:xfrm>
          <a:prstGeom prst="rect">
            <a:avLst/>
          </a:prstGeom>
          <a:noFill/>
          <a:ln w="0">
            <a:noFill/>
          </a:ln>
        </p:spPr>
        <p:txBody>
          <a:bodyPr lIns="91440" tIns="91440" rIns="91440" bIns="91440" anchor="t">
            <a:noAutofit/>
          </a:bodyPr>
          <a:lstStyle/>
          <a:p>
            <a:pPr indent="0">
              <a:buNone/>
            </a:pPr>
            <a:r>
              <a:rPr lang="fr-FR" sz="3600" b="0" strike="noStrike" spc="-1">
                <a:solidFill>
                  <a:schemeClr val="dk1"/>
                </a:solidFill>
                <a:latin typeface="Arial"/>
              </a:rPr>
              <a:t>Click to edit the title text format</a:t>
            </a:r>
          </a:p>
        </p:txBody>
      </p:sp>
      <p:sp>
        <p:nvSpPr>
          <p:cNvPr id="6" name="PlaceHolder 2"/>
          <p:cNvSpPr>
            <a:spLocks noGrp="1"/>
          </p:cNvSpPr>
          <p:nvPr>
            <p:ph type="title"/>
          </p:nvPr>
        </p:nvSpPr>
        <p:spPr>
          <a:xfrm>
            <a:off x="1314720" y="1548720"/>
            <a:ext cx="513720" cy="549000"/>
          </a:xfrm>
          <a:prstGeom prst="rect">
            <a:avLst/>
          </a:prstGeom>
          <a:noFill/>
          <a:ln w="0">
            <a:noFill/>
          </a:ln>
        </p:spPr>
        <p:txBody>
          <a:bodyPr lIns="91440" tIns="91440" rIns="91440" bIns="91440" anchor="t">
            <a:noAutofit/>
          </a:bodyPr>
          <a:lstStyle/>
          <a:p>
            <a:pPr indent="0" algn="ctr">
              <a:lnSpc>
                <a:spcPct val="100000"/>
              </a:lnSpc>
              <a:buNone/>
            </a:pPr>
            <a:r>
              <a:rPr lang="fr-FR" sz="2400" b="0" strike="noStrike" spc="-1">
                <a:solidFill>
                  <a:schemeClr val="lt1"/>
                </a:solidFill>
                <a:latin typeface="Instrument Serif"/>
                <a:ea typeface="Instrument Serif"/>
              </a:rPr>
              <a:t>xx%</a:t>
            </a:r>
            <a:endParaRPr lang="fr-FR" sz="2400" b="0" strike="noStrike" spc="-1">
              <a:solidFill>
                <a:schemeClr val="dk1"/>
              </a:solidFill>
              <a:latin typeface="Arial"/>
            </a:endParaRPr>
          </a:p>
        </p:txBody>
      </p:sp>
      <p:sp>
        <p:nvSpPr>
          <p:cNvPr id="7" name="PlaceHolder 3"/>
          <p:cNvSpPr>
            <a:spLocks noGrp="1"/>
          </p:cNvSpPr>
          <p:nvPr>
            <p:ph type="title"/>
          </p:nvPr>
        </p:nvSpPr>
        <p:spPr>
          <a:xfrm>
            <a:off x="1314720" y="2212560"/>
            <a:ext cx="513720" cy="549000"/>
          </a:xfrm>
          <a:prstGeom prst="rect">
            <a:avLst/>
          </a:prstGeom>
          <a:noFill/>
          <a:ln w="0">
            <a:noFill/>
          </a:ln>
        </p:spPr>
        <p:txBody>
          <a:bodyPr lIns="91440" tIns="91440" rIns="91440" bIns="91440" anchor="t">
            <a:noAutofit/>
          </a:bodyPr>
          <a:lstStyle/>
          <a:p>
            <a:pPr indent="0" algn="ctr">
              <a:lnSpc>
                <a:spcPct val="100000"/>
              </a:lnSpc>
              <a:buNone/>
            </a:pPr>
            <a:r>
              <a:rPr lang="fr-FR" sz="2400" b="0" strike="noStrike" spc="-1">
                <a:solidFill>
                  <a:schemeClr val="lt1"/>
                </a:solidFill>
                <a:latin typeface="Instrument Serif"/>
                <a:ea typeface="Instrument Serif"/>
              </a:rPr>
              <a:t>xx%</a:t>
            </a:r>
            <a:endParaRPr lang="fr-FR" sz="2400" b="0" strike="noStrike" spc="-1">
              <a:solidFill>
                <a:schemeClr val="dk1"/>
              </a:solidFill>
              <a:latin typeface="Arial"/>
            </a:endParaRPr>
          </a:p>
        </p:txBody>
      </p:sp>
      <p:sp>
        <p:nvSpPr>
          <p:cNvPr id="8" name="PlaceHolder 4"/>
          <p:cNvSpPr>
            <a:spLocks noGrp="1"/>
          </p:cNvSpPr>
          <p:nvPr>
            <p:ph type="title"/>
          </p:nvPr>
        </p:nvSpPr>
        <p:spPr>
          <a:xfrm>
            <a:off x="1314720" y="2876400"/>
            <a:ext cx="513720" cy="549000"/>
          </a:xfrm>
          <a:prstGeom prst="rect">
            <a:avLst/>
          </a:prstGeom>
          <a:noFill/>
          <a:ln w="0">
            <a:noFill/>
          </a:ln>
        </p:spPr>
        <p:txBody>
          <a:bodyPr lIns="91440" tIns="91440" rIns="91440" bIns="91440" anchor="t">
            <a:noAutofit/>
          </a:bodyPr>
          <a:lstStyle/>
          <a:p>
            <a:pPr indent="0" algn="ctr">
              <a:lnSpc>
                <a:spcPct val="100000"/>
              </a:lnSpc>
              <a:buNone/>
            </a:pPr>
            <a:r>
              <a:rPr lang="fr-FR" sz="2400" b="0" strike="noStrike" spc="-1">
                <a:solidFill>
                  <a:schemeClr val="lt1"/>
                </a:solidFill>
                <a:latin typeface="Instrument Serif"/>
                <a:ea typeface="Instrument Serif"/>
              </a:rPr>
              <a:t>xx%</a:t>
            </a:r>
            <a:endParaRPr lang="fr-FR" sz="2400" b="0" strike="noStrike" spc="-1">
              <a:solidFill>
                <a:schemeClr val="dk1"/>
              </a:solidFill>
              <a:latin typeface="Arial"/>
            </a:endParaRPr>
          </a:p>
        </p:txBody>
      </p:sp>
      <p:sp>
        <p:nvSpPr>
          <p:cNvPr id="9" name="PlaceHolder 5"/>
          <p:cNvSpPr>
            <a:spLocks noGrp="1"/>
          </p:cNvSpPr>
          <p:nvPr>
            <p:ph type="title"/>
          </p:nvPr>
        </p:nvSpPr>
        <p:spPr>
          <a:xfrm>
            <a:off x="1314720" y="3540240"/>
            <a:ext cx="513720" cy="549000"/>
          </a:xfrm>
          <a:prstGeom prst="rect">
            <a:avLst/>
          </a:prstGeom>
          <a:noFill/>
          <a:ln w="0">
            <a:noFill/>
          </a:ln>
        </p:spPr>
        <p:txBody>
          <a:bodyPr lIns="91440" tIns="91440" rIns="91440" bIns="91440" anchor="t">
            <a:noAutofit/>
          </a:bodyPr>
          <a:lstStyle/>
          <a:p>
            <a:pPr indent="0" algn="ctr">
              <a:lnSpc>
                <a:spcPct val="100000"/>
              </a:lnSpc>
              <a:buNone/>
            </a:pPr>
            <a:r>
              <a:rPr lang="fr-FR" sz="2400" b="0" strike="noStrike" spc="-1">
                <a:solidFill>
                  <a:schemeClr val="lt1"/>
                </a:solidFill>
                <a:latin typeface="Instrument Serif"/>
                <a:ea typeface="Instrument Serif"/>
              </a:rPr>
              <a:t>xx%</a:t>
            </a:r>
            <a:endParaRPr lang="fr-FR" sz="2400" b="0" strike="noStrike" spc="-1">
              <a:solidFill>
                <a:schemeClr val="dk1"/>
              </a:solidFill>
              <a:latin typeface="Arial"/>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0" name="PlaceHolder 1"/>
          <p:cNvSpPr>
            <a:spLocks noGrp="1"/>
          </p:cNvSpPr>
          <p:nvPr>
            <p:ph type="title"/>
          </p:nvPr>
        </p:nvSpPr>
        <p:spPr>
          <a:xfrm>
            <a:off x="228600" y="723240"/>
            <a:ext cx="8686080" cy="162144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
        <p:nvSpPr>
          <p:cNvPr id="11" name="PlaceHolder 2"/>
          <p:cNvSpPr>
            <a:spLocks noGrp="1"/>
          </p:cNvSpPr>
          <p:nvPr>
            <p:ph type="body"/>
          </p:nvPr>
        </p:nvSpPr>
        <p:spPr>
          <a:xfrm>
            <a:off x="457200" y="1203480"/>
            <a:ext cx="8229240" cy="298296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fr-FR" sz="14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4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4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57"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2" name="PlaceHolder 1"/>
          <p:cNvSpPr>
            <a:spLocks noGrp="1"/>
          </p:cNvSpPr>
          <p:nvPr>
            <p:ph type="body"/>
          </p:nvPr>
        </p:nvSpPr>
        <p:spPr>
          <a:xfrm>
            <a:off x="5157360" y="228600"/>
            <a:ext cx="3757680" cy="4686120"/>
          </a:xfrm>
          <a:prstGeom prst="rect">
            <a:avLst/>
          </a:prstGeom>
          <a:noFill/>
          <a:ln w="9360">
            <a:solidFill>
              <a:schemeClr val="dk1"/>
            </a:solidFill>
            <a:round/>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
        <p:nvSpPr>
          <p:cNvPr id="13" name="PlaceHolder 2"/>
          <p:cNvSpPr>
            <a:spLocks noGrp="1"/>
          </p:cNvSpPr>
          <p:nvPr>
            <p:ph type="title"/>
          </p:nvPr>
        </p:nvSpPr>
        <p:spPr>
          <a:xfrm>
            <a:off x="228600" y="228600"/>
            <a:ext cx="4246920" cy="2356920"/>
          </a:xfrm>
          <a:prstGeom prst="rect">
            <a:avLst/>
          </a:prstGeom>
          <a:noFill/>
          <a:ln w="0">
            <a:noFill/>
          </a:ln>
        </p:spPr>
        <p:txBody>
          <a:bodyPr lIns="91440" tIns="91440" rIns="91440" bIns="91440" anchor="t">
            <a:noAutofit/>
          </a:bodyPr>
          <a:lstStyle/>
          <a:p>
            <a:pPr indent="0">
              <a:buNone/>
            </a:pPr>
            <a:r>
              <a:rPr lang="fr-FR" sz="48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5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4" name="PlaceHolder 1"/>
          <p:cNvSpPr>
            <a:spLocks noGrp="1"/>
          </p:cNvSpPr>
          <p:nvPr>
            <p:ph type="title"/>
          </p:nvPr>
        </p:nvSpPr>
        <p:spPr>
          <a:xfrm>
            <a:off x="228600" y="380880"/>
            <a:ext cx="4246920" cy="2434320"/>
          </a:xfrm>
          <a:prstGeom prst="rect">
            <a:avLst/>
          </a:prstGeom>
          <a:noFill/>
          <a:ln w="0">
            <a:noFill/>
          </a:ln>
        </p:spPr>
        <p:txBody>
          <a:bodyPr lIns="91440" tIns="91440" rIns="91440" bIns="91440" anchor="t">
            <a:noAutofit/>
          </a:bodyPr>
          <a:lstStyle/>
          <a:p>
            <a:pPr indent="0">
              <a:buNone/>
            </a:pPr>
            <a:r>
              <a:rPr lang="fr-FR" sz="3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4019760" y="3827160"/>
            <a:ext cx="2363400" cy="310320"/>
          </a:xfrm>
          <a:prstGeom prst="rect">
            <a:avLst/>
          </a:prstGeom>
          <a:noFill/>
          <a:ln w="0">
            <a:noFill/>
          </a:ln>
        </p:spPr>
        <p:txBody>
          <a:bodyPr lIns="91440" tIns="91440" rIns="91440" bIns="91440" anchor="ctr">
            <a:noAutofit/>
          </a:bodyPr>
          <a:lstStyle/>
          <a:p>
            <a:pPr indent="0">
              <a:lnSpc>
                <a:spcPct val="100000"/>
              </a:lnSpc>
              <a:buNone/>
            </a:pPr>
            <a:r>
              <a:rPr lang="fr-FR" sz="1600" b="0" strike="noStrike" spc="-1">
                <a:solidFill>
                  <a:schemeClr val="dk1"/>
                </a:solidFill>
                <a:latin typeface="Instrument Sans"/>
                <a:ea typeface="Instrument Sans"/>
              </a:rPr>
              <a:t>xx%</a:t>
            </a:r>
            <a:endParaRPr lang="fr-FR" sz="1600" b="0" strike="noStrike" spc="-1">
              <a:solidFill>
                <a:schemeClr val="dk1"/>
              </a:solidFill>
              <a:latin typeface="Arial"/>
            </a:endParaRPr>
          </a:p>
        </p:txBody>
      </p:sp>
      <p:sp>
        <p:nvSpPr>
          <p:cNvPr id="16" name="PlaceHolder 2"/>
          <p:cNvSpPr>
            <a:spLocks noGrp="1"/>
          </p:cNvSpPr>
          <p:nvPr>
            <p:ph type="title"/>
          </p:nvPr>
        </p:nvSpPr>
        <p:spPr>
          <a:xfrm>
            <a:off x="6551640" y="3827160"/>
            <a:ext cx="2363400" cy="310320"/>
          </a:xfrm>
          <a:prstGeom prst="rect">
            <a:avLst/>
          </a:prstGeom>
          <a:noFill/>
          <a:ln w="0">
            <a:noFill/>
          </a:ln>
        </p:spPr>
        <p:txBody>
          <a:bodyPr lIns="91440" tIns="91440" rIns="91440" bIns="91440" anchor="ctr">
            <a:noAutofit/>
          </a:bodyPr>
          <a:lstStyle/>
          <a:p>
            <a:pPr indent="0">
              <a:lnSpc>
                <a:spcPct val="100000"/>
              </a:lnSpc>
              <a:buNone/>
            </a:pPr>
            <a:r>
              <a:rPr lang="fr-FR" sz="1600" b="0" strike="noStrike" spc="-1">
                <a:solidFill>
                  <a:schemeClr val="dk1"/>
                </a:solidFill>
                <a:latin typeface="Instrument Sans"/>
                <a:ea typeface="Instrument Sans"/>
              </a:rPr>
              <a:t>xx%</a:t>
            </a:r>
            <a:endParaRPr lang="fr-FR" sz="1600" b="0" strike="noStrike" spc="-1">
              <a:solidFill>
                <a:schemeClr val="dk1"/>
              </a:solidFill>
              <a:latin typeface="Arial"/>
            </a:endParaRPr>
          </a:p>
        </p:txBody>
      </p:sp>
      <p:sp>
        <p:nvSpPr>
          <p:cNvPr id="17" name="PlaceHolder 3"/>
          <p:cNvSpPr>
            <a:spLocks noGrp="1"/>
          </p:cNvSpPr>
          <p:nvPr>
            <p:ph type="title"/>
          </p:nvPr>
        </p:nvSpPr>
        <p:spPr>
          <a:xfrm>
            <a:off x="6551640" y="1418760"/>
            <a:ext cx="2363400" cy="310320"/>
          </a:xfrm>
          <a:prstGeom prst="rect">
            <a:avLst/>
          </a:prstGeom>
          <a:noFill/>
          <a:ln w="0">
            <a:noFill/>
          </a:ln>
        </p:spPr>
        <p:txBody>
          <a:bodyPr lIns="91440" tIns="91440" rIns="91440" bIns="91440" anchor="ctr">
            <a:noAutofit/>
          </a:bodyPr>
          <a:lstStyle/>
          <a:p>
            <a:pPr indent="0">
              <a:lnSpc>
                <a:spcPct val="100000"/>
              </a:lnSpc>
              <a:buNone/>
            </a:pPr>
            <a:r>
              <a:rPr lang="fr-FR" sz="1600" b="0" strike="noStrike" spc="-1">
                <a:solidFill>
                  <a:schemeClr val="dk1"/>
                </a:solidFill>
                <a:latin typeface="Instrument Sans"/>
                <a:ea typeface="Instrument Sans"/>
              </a:rPr>
              <a:t>xx%</a:t>
            </a:r>
            <a:endParaRPr lang="fr-FR" sz="1600" b="0" strike="noStrike" spc="-1">
              <a:solidFill>
                <a:schemeClr val="dk1"/>
              </a:solidFill>
              <a:latin typeface="Arial"/>
            </a:endParaRPr>
          </a:p>
        </p:txBody>
      </p:sp>
      <p:sp>
        <p:nvSpPr>
          <p:cNvPr id="18" name="PlaceHolder 4"/>
          <p:cNvSpPr>
            <a:spLocks noGrp="1"/>
          </p:cNvSpPr>
          <p:nvPr>
            <p:ph type="title"/>
          </p:nvPr>
        </p:nvSpPr>
        <p:spPr>
          <a:xfrm>
            <a:off x="6549480" y="2622960"/>
            <a:ext cx="2363400" cy="310320"/>
          </a:xfrm>
          <a:prstGeom prst="rect">
            <a:avLst/>
          </a:prstGeom>
          <a:noFill/>
          <a:ln w="0">
            <a:noFill/>
          </a:ln>
        </p:spPr>
        <p:txBody>
          <a:bodyPr lIns="91440" tIns="91440" rIns="91440" bIns="91440" anchor="ctr">
            <a:noAutofit/>
          </a:bodyPr>
          <a:lstStyle/>
          <a:p>
            <a:pPr indent="0">
              <a:lnSpc>
                <a:spcPct val="100000"/>
              </a:lnSpc>
              <a:buNone/>
            </a:pPr>
            <a:r>
              <a:rPr lang="fr-FR" sz="1600" b="0" strike="noStrike" spc="-1">
                <a:solidFill>
                  <a:schemeClr val="dk1"/>
                </a:solidFill>
                <a:latin typeface="Instrument Sans"/>
                <a:ea typeface="Instrument Sans"/>
              </a:rPr>
              <a:t>xx%</a:t>
            </a:r>
            <a:endParaRPr lang="fr-FR" sz="1600" b="0" strike="noStrike" spc="-1">
              <a:solidFill>
                <a:schemeClr val="dk1"/>
              </a:solidFill>
              <a:latin typeface="Arial"/>
            </a:endParaRPr>
          </a:p>
        </p:txBody>
      </p:sp>
      <p:sp>
        <p:nvSpPr>
          <p:cNvPr id="19" name="PlaceHolder 5"/>
          <p:cNvSpPr>
            <a:spLocks noGrp="1"/>
          </p:cNvSpPr>
          <p:nvPr>
            <p:ph type="title"/>
          </p:nvPr>
        </p:nvSpPr>
        <p:spPr>
          <a:xfrm>
            <a:off x="4018680" y="1418400"/>
            <a:ext cx="2365200" cy="310320"/>
          </a:xfrm>
          <a:prstGeom prst="rect">
            <a:avLst/>
          </a:prstGeom>
          <a:noFill/>
          <a:ln w="0">
            <a:noFill/>
          </a:ln>
        </p:spPr>
        <p:txBody>
          <a:bodyPr lIns="91440" tIns="91440" rIns="91440" bIns="91440" anchor="ctr">
            <a:noAutofit/>
          </a:bodyPr>
          <a:lstStyle/>
          <a:p>
            <a:pPr indent="0">
              <a:lnSpc>
                <a:spcPct val="100000"/>
              </a:lnSpc>
              <a:buNone/>
            </a:pPr>
            <a:r>
              <a:rPr lang="fr-FR" sz="1600" b="0" strike="noStrike" spc="-1">
                <a:solidFill>
                  <a:schemeClr val="dk1"/>
                </a:solidFill>
                <a:latin typeface="Instrument Sans"/>
                <a:ea typeface="Instrument Sans"/>
              </a:rPr>
              <a:t>xx%</a:t>
            </a:r>
            <a:endParaRPr lang="fr-FR" sz="1600" b="0" strike="noStrike" spc="-1">
              <a:solidFill>
                <a:schemeClr val="dk1"/>
              </a:solidFill>
              <a:latin typeface="Arial"/>
            </a:endParaRPr>
          </a:p>
        </p:txBody>
      </p:sp>
      <p:sp>
        <p:nvSpPr>
          <p:cNvPr id="20" name="PlaceHolder 6"/>
          <p:cNvSpPr>
            <a:spLocks noGrp="1"/>
          </p:cNvSpPr>
          <p:nvPr>
            <p:ph type="title"/>
          </p:nvPr>
        </p:nvSpPr>
        <p:spPr>
          <a:xfrm>
            <a:off x="4018680" y="2622960"/>
            <a:ext cx="2365200" cy="310320"/>
          </a:xfrm>
          <a:prstGeom prst="rect">
            <a:avLst/>
          </a:prstGeom>
          <a:noFill/>
          <a:ln w="0">
            <a:noFill/>
          </a:ln>
        </p:spPr>
        <p:txBody>
          <a:bodyPr lIns="91440" tIns="91440" rIns="91440" bIns="91440" anchor="ctr">
            <a:noAutofit/>
          </a:bodyPr>
          <a:lstStyle/>
          <a:p>
            <a:pPr indent="0">
              <a:lnSpc>
                <a:spcPct val="100000"/>
              </a:lnSpc>
              <a:buNone/>
            </a:pPr>
            <a:r>
              <a:rPr lang="fr-FR" sz="1600" b="0" strike="noStrike" spc="-1">
                <a:solidFill>
                  <a:schemeClr val="dk1"/>
                </a:solidFill>
                <a:latin typeface="Instrument Sans"/>
                <a:ea typeface="Instrument Sans"/>
              </a:rPr>
              <a:t>xx%</a:t>
            </a:r>
            <a:endParaRPr lang="fr-FR" sz="1600" b="0" strike="noStrike" spc="-1">
              <a:solidFill>
                <a:schemeClr val="dk1"/>
              </a:solidFill>
              <a:latin typeface="Arial"/>
            </a:endParaRPr>
          </a:p>
        </p:txBody>
      </p:sp>
      <p:sp>
        <p:nvSpPr>
          <p:cNvPr id="21" name="PlaceHolder 7"/>
          <p:cNvSpPr>
            <a:spLocks noGrp="1"/>
          </p:cNvSpPr>
          <p:nvPr>
            <p:ph type="title"/>
          </p:nvPr>
        </p:nvSpPr>
        <p:spPr>
          <a:xfrm>
            <a:off x="4019760" y="380880"/>
            <a:ext cx="4894200" cy="788760"/>
          </a:xfrm>
          <a:prstGeom prst="rect">
            <a:avLst/>
          </a:prstGeom>
          <a:noFill/>
          <a:ln w="0">
            <a:noFill/>
          </a:ln>
        </p:spPr>
        <p:txBody>
          <a:bodyPr lIns="91440" tIns="91440" rIns="91440" bIns="91440" anchor="t">
            <a:noAutofit/>
          </a:bodyPr>
          <a:lstStyle/>
          <a:p>
            <a:pPr indent="0">
              <a:buNone/>
            </a:pPr>
            <a:r>
              <a:rPr lang="fr-FR" sz="3600" b="0" strike="noStrike" spc="-1">
                <a:solidFill>
                  <a:schemeClr val="dk1"/>
                </a:solidFill>
                <a:latin typeface="Arial"/>
              </a:rPr>
              <a:t>Click to edit the title text format</a:t>
            </a:r>
          </a:p>
        </p:txBody>
      </p:sp>
    </p:spTree>
  </p:cSld>
  <p:clrMap bg1="lt1" tx1="dk1" bg2="lt2" tx2="dk2" accent1="accent1" accent2="accent2" accent3="accent3" accent4="accent4" accent5="accent5" accent6="accent6" hlink="hlink" folHlink="folHlink"/>
  <p:sldLayoutIdLst>
    <p:sldLayoutId id="2147483663"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4668840" y="3446280"/>
            <a:ext cx="4246920" cy="754560"/>
          </a:xfrm>
          <a:prstGeom prst="rect">
            <a:avLst/>
          </a:prstGeom>
          <a:noFill/>
          <a:ln w="0">
            <a:noFill/>
          </a:ln>
        </p:spPr>
        <p:txBody>
          <a:bodyPr lIns="91440" tIns="91440" rIns="91440" bIns="91440" anchor="b">
            <a:noAutofit/>
          </a:bodyPr>
          <a:lstStyle/>
          <a:p>
            <a:pPr indent="0" algn="ctr">
              <a:lnSpc>
                <a:spcPct val="100000"/>
              </a:lnSpc>
              <a:buNone/>
            </a:pPr>
            <a:r>
              <a:rPr lang="fr-FR" sz="4500" b="0" strike="noStrike" spc="-1">
                <a:solidFill>
                  <a:schemeClr val="dk1"/>
                </a:solidFill>
                <a:latin typeface="Instrument Serif"/>
                <a:ea typeface="Instrument Serif"/>
              </a:rPr>
              <a:t>xx%</a:t>
            </a:r>
            <a:endParaRPr lang="fr-FR" sz="4500" b="0" strike="noStrike" spc="-1">
              <a:solidFill>
                <a:schemeClr val="dk1"/>
              </a:solidFill>
              <a:latin typeface="Arial"/>
            </a:endParaRPr>
          </a:p>
        </p:txBody>
      </p:sp>
      <p:sp>
        <p:nvSpPr>
          <p:cNvPr id="23" name="PlaceHolder 2"/>
          <p:cNvSpPr>
            <a:spLocks noGrp="1"/>
          </p:cNvSpPr>
          <p:nvPr>
            <p:ph type="title"/>
          </p:nvPr>
        </p:nvSpPr>
        <p:spPr>
          <a:xfrm>
            <a:off x="228600" y="3446280"/>
            <a:ext cx="4246920" cy="754560"/>
          </a:xfrm>
          <a:prstGeom prst="rect">
            <a:avLst/>
          </a:prstGeom>
          <a:noFill/>
          <a:ln w="0">
            <a:noFill/>
          </a:ln>
        </p:spPr>
        <p:txBody>
          <a:bodyPr lIns="91440" tIns="91440" rIns="91440" bIns="91440" anchor="b">
            <a:noAutofit/>
          </a:bodyPr>
          <a:lstStyle/>
          <a:p>
            <a:pPr indent="0" algn="ctr">
              <a:lnSpc>
                <a:spcPct val="100000"/>
              </a:lnSpc>
              <a:buNone/>
            </a:pPr>
            <a:r>
              <a:rPr lang="fr-FR" sz="4500" b="0" strike="noStrike" spc="-1">
                <a:solidFill>
                  <a:schemeClr val="dk1"/>
                </a:solidFill>
                <a:latin typeface="Instrument Serif"/>
                <a:ea typeface="Instrument Serif"/>
              </a:rPr>
              <a:t>xx%</a:t>
            </a:r>
            <a:endParaRPr lang="fr-FR" sz="4500" b="0" strike="noStrike" spc="-1">
              <a:solidFill>
                <a:schemeClr val="dk1"/>
              </a:solidFill>
              <a:latin typeface="Arial"/>
            </a:endParaRPr>
          </a:p>
        </p:txBody>
      </p:sp>
      <p:sp>
        <p:nvSpPr>
          <p:cNvPr id="24" name="PlaceHolder 3"/>
          <p:cNvSpPr>
            <a:spLocks noGrp="1"/>
          </p:cNvSpPr>
          <p:nvPr>
            <p:ph type="body"/>
          </p:nvPr>
        </p:nvSpPr>
        <p:spPr>
          <a:xfrm>
            <a:off x="228600" y="447840"/>
            <a:ext cx="8686800" cy="2541240"/>
          </a:xfrm>
          <a:prstGeom prst="rect">
            <a:avLst/>
          </a:prstGeom>
          <a:noFill/>
          <a:ln w="9360">
            <a:solidFill>
              <a:schemeClr val="dk1"/>
            </a:solidFill>
            <a:round/>
          </a:ln>
        </p:spPr>
        <p:txBody>
          <a:bodyPr lIns="90000" tIns="45000" rIns="90000" bIns="45000" anchor="t">
            <a:normAutofit/>
          </a:bodyPr>
          <a:lstStyle/>
          <a:p>
            <a:pPr marL="432000" indent="-324000">
              <a:spcBef>
                <a:spcPts val="1417"/>
              </a:spcBef>
              <a:buClr>
                <a:srgbClr val="000000"/>
              </a:buClr>
              <a:buSzPct val="45000"/>
              <a:buFont typeface="Wingdings" charset="2"/>
              <a:buChar char=""/>
            </a:pPr>
            <a:r>
              <a:rPr lang="fr-FR"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fr-FR"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fr-FR"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fr-FR"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fr-FR"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fr-FR"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fr-FR"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5"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Google Shape;109;p26"/>
          <p:cNvSpPr/>
          <p:nvPr/>
        </p:nvSpPr>
        <p:spPr>
          <a:xfrm rot="21360000">
            <a:off x="3828960" y="1466640"/>
            <a:ext cx="2999880" cy="809280"/>
          </a:xfrm>
          <a:prstGeom prst="rect">
            <a:avLst/>
          </a:prstGeom>
          <a:noFill/>
          <a:ln w="0">
            <a:noFill/>
          </a:ln>
        </p:spPr>
        <p:style>
          <a:lnRef idx="0">
            <a:scrgbClr r="0" g="0" b="0"/>
          </a:lnRef>
          <a:fillRef idx="0">
            <a:scrgbClr r="0" g="0" b="0"/>
          </a:fillRef>
          <a:effectRef idx="0">
            <a:scrgbClr r="0" g="0" b="0"/>
          </a:effectRef>
          <a:fontRef idx="minor"/>
        </p:style>
        <p:txBody>
          <a:bodyPr lIns="870823080" tIns="404640" rIns="870823080" bIns="40464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52" name="Google Shape;110;p26"/>
          <p:cNvSpPr/>
          <p:nvPr/>
        </p:nvSpPr>
        <p:spPr>
          <a:xfrm rot="21360000">
            <a:off x="3828960" y="1400040"/>
            <a:ext cx="2999880" cy="809280"/>
          </a:xfrm>
          <a:prstGeom prst="rect">
            <a:avLst/>
          </a:prstGeom>
          <a:noFill/>
          <a:ln w="0">
            <a:noFill/>
          </a:ln>
        </p:spPr>
        <p:style>
          <a:lnRef idx="0">
            <a:scrgbClr r="0" g="0" b="0"/>
          </a:lnRef>
          <a:fillRef idx="0">
            <a:scrgbClr r="0" g="0" b="0"/>
          </a:fillRef>
          <a:effectRef idx="0">
            <a:scrgbClr r="0" g="0" b="0"/>
          </a:effectRef>
          <a:fontRef idx="minor"/>
        </p:style>
        <p:txBody>
          <a:bodyPr lIns="870823080" tIns="404640" rIns="870823080" bIns="40464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53" name="Google Shape;111;p26"/>
          <p:cNvSpPr/>
          <p:nvPr/>
        </p:nvSpPr>
        <p:spPr>
          <a:xfrm>
            <a:off x="7886880" y="162000"/>
            <a:ext cx="1028520" cy="183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algn="r" defTabSz="914400">
              <a:lnSpc>
                <a:spcPct val="100000"/>
              </a:lnSpc>
              <a:tabLst>
                <a:tab pos="0" algn="l"/>
              </a:tabLst>
            </a:pPr>
            <a:r>
              <a:rPr lang="en" sz="1200" b="0" strike="noStrike" spc="-1">
                <a:solidFill>
                  <a:schemeClr val="dk1"/>
                </a:solidFill>
                <a:latin typeface="Arial"/>
              </a:rPr>
              <a:t>00th</a:t>
            </a:r>
            <a:endParaRPr lang="en-US" sz="1200" b="0" strike="noStrike" spc="-1">
              <a:solidFill>
                <a:srgbClr val="FFFFFF"/>
              </a:solidFill>
              <a:latin typeface="OpenSymbol"/>
            </a:endParaRPr>
          </a:p>
        </p:txBody>
      </p:sp>
      <p:sp>
        <p:nvSpPr>
          <p:cNvPr id="54" name="Google Shape;112;p26"/>
          <p:cNvSpPr/>
          <p:nvPr/>
        </p:nvSpPr>
        <p:spPr>
          <a:xfrm>
            <a:off x="228600" y="162000"/>
            <a:ext cx="1028520" cy="183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spAutoFit/>
          </a:bodyPr>
          <a:lstStyle/>
          <a:p>
            <a:pPr defTabSz="914400">
              <a:lnSpc>
                <a:spcPct val="100000"/>
              </a:lnSpc>
              <a:tabLst>
                <a:tab pos="0" algn="l"/>
              </a:tabLst>
            </a:pPr>
            <a:r>
              <a:rPr lang="en" sz="1200" b="0" strike="noStrike" spc="-1">
                <a:solidFill>
                  <a:schemeClr val="dk1"/>
                </a:solidFill>
                <a:latin typeface="Arial"/>
              </a:rPr>
              <a:t>Month</a:t>
            </a:r>
            <a:endParaRPr lang="en-US" sz="1200" b="0" strike="noStrike" spc="-1">
              <a:solidFill>
                <a:srgbClr val="FFFFFF"/>
              </a:solidFill>
              <a:latin typeface="OpenSymbol"/>
            </a:endParaRPr>
          </a:p>
        </p:txBody>
      </p:sp>
      <p:sp>
        <p:nvSpPr>
          <p:cNvPr id="55" name="PlaceHolder 1"/>
          <p:cNvSpPr>
            <a:spLocks noGrp="1"/>
          </p:cNvSpPr>
          <p:nvPr>
            <p:ph type="subTitle"/>
          </p:nvPr>
        </p:nvSpPr>
        <p:spPr>
          <a:xfrm>
            <a:off x="1104840" y="162000"/>
            <a:ext cx="6933960" cy="361440"/>
          </a:xfrm>
          <a:prstGeom prst="rect">
            <a:avLst/>
          </a:prstGeom>
          <a:noFill/>
          <a:ln w="0">
            <a:noFill/>
          </a:ln>
        </p:spPr>
        <p:txBody>
          <a:bodyPr lIns="91440" tIns="91440" rIns="91440" bIns="91440" anchor="t">
            <a:normAutofit/>
          </a:bodyPr>
          <a:lstStyle/>
          <a:p>
            <a:pPr algn="ctr">
              <a:lnSpc>
                <a:spcPct val="100000"/>
              </a:lnSpc>
              <a:tabLst>
                <a:tab pos="0" algn="l"/>
              </a:tabLst>
            </a:pPr>
            <a:r>
              <a:rPr lang="en" sz="1200" b="0" strike="noStrike" spc="-1">
                <a:solidFill>
                  <a:schemeClr val="lt1"/>
                </a:solidFill>
                <a:latin typeface="Instrument Sans"/>
                <a:ea typeface="Instrument Sans"/>
              </a:rPr>
              <a:t>Exploring AIML Techniques for Effective Diagnosis</a:t>
            </a:r>
            <a:endParaRPr lang="en-US" sz="1200" b="0" strike="noStrike" spc="-1">
              <a:solidFill>
                <a:srgbClr val="FFFFFF"/>
              </a:solidFill>
              <a:latin typeface="OpenSymbol"/>
            </a:endParaRPr>
          </a:p>
        </p:txBody>
      </p:sp>
      <p:pic>
        <p:nvPicPr>
          <p:cNvPr id="56" name="Google Shape;114;p26"/>
          <p:cNvPicPr/>
          <p:nvPr/>
        </p:nvPicPr>
        <p:blipFill>
          <a:blip r:embed="rId2"/>
          <a:srcRect t="23254" b="23254"/>
          <a:stretch/>
        </p:blipFill>
        <p:spPr>
          <a:xfrm>
            <a:off x="228600" y="2496240"/>
            <a:ext cx="8686440" cy="2409120"/>
          </a:xfrm>
          <a:prstGeom prst="rect">
            <a:avLst/>
          </a:prstGeom>
          <a:ln w="9525">
            <a:solidFill>
              <a:srgbClr val="FFFDF5"/>
            </a:solidFill>
            <a:round/>
          </a:ln>
        </p:spPr>
      </p:pic>
      <p:sp>
        <p:nvSpPr>
          <p:cNvPr id="57" name="PlaceHolder 2"/>
          <p:cNvSpPr>
            <a:spLocks noGrp="1"/>
          </p:cNvSpPr>
          <p:nvPr>
            <p:ph type="title"/>
          </p:nvPr>
        </p:nvSpPr>
        <p:spPr>
          <a:xfrm>
            <a:off x="1104840" y="504720"/>
            <a:ext cx="6933960" cy="17143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5400" b="0" strike="noStrike" spc="-1">
                <a:solidFill>
                  <a:schemeClr val="lt1"/>
                </a:solidFill>
                <a:latin typeface="Instrument Serif"/>
                <a:ea typeface="Instrument Serif"/>
              </a:rPr>
              <a:t>Liver Cirrhosis Detection</a:t>
            </a:r>
            <a:endParaRPr lang="fr-FR" sz="5400" b="0" strike="noStrike" spc="-1">
              <a:solidFill>
                <a:schemeClr val="dk1"/>
              </a:solidFill>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 name="PlaceHolder 1"/>
          <p:cNvSpPr>
            <a:spLocks noGrp="1"/>
          </p:cNvSpPr>
          <p:nvPr>
            <p:ph type="title"/>
          </p:nvPr>
        </p:nvSpPr>
        <p:spPr>
          <a:xfrm>
            <a:off x="228600" y="723960"/>
            <a:ext cx="8686440" cy="16189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4800" b="0" strike="noStrike" spc="-1">
                <a:solidFill>
                  <a:schemeClr val="dk1"/>
                </a:solidFill>
                <a:latin typeface="Instrument Serif"/>
                <a:ea typeface="Instrument Serif"/>
              </a:rPr>
              <a:t>Challenges and Solutions</a:t>
            </a:r>
            <a:endParaRPr lang="fr-FR" sz="4800" b="0" strike="noStrike" spc="-1">
              <a:solidFill>
                <a:schemeClr val="dk1"/>
              </a:solidFill>
              <a:latin typeface="Arial"/>
            </a:endParaRPr>
          </a:p>
        </p:txBody>
      </p:sp>
      <p:sp>
        <p:nvSpPr>
          <p:cNvPr id="102" name="PlaceHolder 2"/>
          <p:cNvSpPr>
            <a:spLocks noGrp="1"/>
          </p:cNvSpPr>
          <p:nvPr>
            <p:ph type="subTitle"/>
          </p:nvPr>
        </p:nvSpPr>
        <p:spPr>
          <a:xfrm>
            <a:off x="1238400" y="2666880"/>
            <a:ext cx="6676560" cy="1752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Instrument Sans"/>
                <a:ea typeface="Instrument Sans"/>
              </a:rPr>
              <a:t>Implementing AIML technologies in liver cirrhosis detection poses challenges, including data privacy concerns and the need for high-quality datasets. Additionally, integrating AIML solutions within existing healthcare systems can be complicated. Solutions include ensuring compliance with data protection regulations, developing standardized protocols for data collection, and providing training for healthcare professionals on using these advanced technologies effectively.</a:t>
            </a:r>
            <a:endParaRPr lang="en-US" sz="1200" b="0" strike="noStrike" spc="-1">
              <a:solidFill>
                <a:srgbClr val="000000"/>
              </a:solidFill>
              <a:latin typeface="OpenSymbol"/>
            </a:endParaRPr>
          </a:p>
        </p:txBody>
      </p:sp>
      <p:sp>
        <p:nvSpPr>
          <p:cNvPr id="103" name="Google Shape;204;p31"/>
          <p:cNvSpPr/>
          <p:nvPr/>
        </p:nvSpPr>
        <p:spPr>
          <a:xfrm rot="21360000">
            <a:off x="3066840" y="1590480"/>
            <a:ext cx="2999880" cy="809280"/>
          </a:xfrm>
          <a:prstGeom prst="rect">
            <a:avLst/>
          </a:prstGeom>
          <a:noFill/>
          <a:ln w="0">
            <a:noFill/>
          </a:ln>
        </p:spPr>
        <p:style>
          <a:lnRef idx="0">
            <a:scrgbClr r="0" g="0" b="0"/>
          </a:lnRef>
          <a:fillRef idx="0">
            <a:scrgbClr r="0" g="0" b="0"/>
          </a:fillRef>
          <a:effectRef idx="0">
            <a:scrgbClr r="0" g="0" b="0"/>
          </a:effectRef>
          <a:fontRef idx="minor"/>
        </p:style>
        <p:txBody>
          <a:bodyPr lIns="870823080" tIns="404640" rIns="870823080" bIns="40464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104" name="Google Shape;205;p31"/>
          <p:cNvSpPr/>
          <p:nvPr/>
        </p:nvSpPr>
        <p:spPr>
          <a:xfrm rot="21360000">
            <a:off x="3066840" y="1523880"/>
            <a:ext cx="2999880" cy="809280"/>
          </a:xfrm>
          <a:prstGeom prst="rect">
            <a:avLst/>
          </a:prstGeom>
          <a:noFill/>
          <a:ln w="0">
            <a:noFill/>
          </a:ln>
        </p:spPr>
        <p:style>
          <a:lnRef idx="0">
            <a:scrgbClr r="0" g="0" b="0"/>
          </a:lnRef>
          <a:fillRef idx="0">
            <a:scrgbClr r="0" g="0" b="0"/>
          </a:fillRef>
          <a:effectRef idx="0">
            <a:scrgbClr r="0" g="0" b="0"/>
          </a:effectRef>
          <a:fontRef idx="minor"/>
        </p:style>
        <p:txBody>
          <a:bodyPr lIns="870823080" tIns="404640" rIns="870823080" bIns="40464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228600" y="723960"/>
            <a:ext cx="8686440" cy="16189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4800" b="0" strike="noStrike" spc="-1">
                <a:solidFill>
                  <a:schemeClr val="dk1"/>
                </a:solidFill>
                <a:latin typeface="Instrument Serif"/>
                <a:ea typeface="Instrument Serif"/>
              </a:rPr>
              <a:t>Conclusions</a:t>
            </a:r>
            <a:endParaRPr lang="fr-FR" sz="4800" b="0" strike="noStrike" spc="-1">
              <a:solidFill>
                <a:schemeClr val="dk1"/>
              </a:solidFill>
              <a:latin typeface="Arial"/>
            </a:endParaRPr>
          </a:p>
        </p:txBody>
      </p:sp>
      <p:sp>
        <p:nvSpPr>
          <p:cNvPr id="106" name="PlaceHolder 2"/>
          <p:cNvSpPr>
            <a:spLocks noGrp="1"/>
          </p:cNvSpPr>
          <p:nvPr>
            <p:ph type="subTitle"/>
          </p:nvPr>
        </p:nvSpPr>
        <p:spPr>
          <a:xfrm>
            <a:off x="1238400" y="2666880"/>
            <a:ext cx="6676560" cy="1752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Instrument Sans"/>
                <a:ea typeface="Instrument Sans"/>
              </a:rPr>
              <a:t>The integration of AIML techniques into liver cirrhosis detection offers considerable benefits in terms of speed and accuracy. By harnessing the power of data analysis and visualization, healthcare providers can make more informed decisions, leading to improved patient outcomes. Addressing the challenges associated with implementation will enhance the effectiveness of these innovative approaches in clinical settings.</a:t>
            </a:r>
            <a:endParaRPr lang="en-US" sz="1200" b="0" strike="noStrike" spc="-1">
              <a:solidFill>
                <a:srgbClr val="000000"/>
              </a:solidFill>
              <a:latin typeface="OpenSymbol"/>
            </a:endParaRPr>
          </a:p>
        </p:txBody>
      </p:sp>
      <p:sp>
        <p:nvSpPr>
          <p:cNvPr id="107" name="Google Shape;204;p31"/>
          <p:cNvSpPr/>
          <p:nvPr/>
        </p:nvSpPr>
        <p:spPr>
          <a:xfrm rot="21360000">
            <a:off x="3066840" y="1590480"/>
            <a:ext cx="2999880" cy="809280"/>
          </a:xfrm>
          <a:prstGeom prst="rect">
            <a:avLst/>
          </a:prstGeom>
          <a:noFill/>
          <a:ln w="0">
            <a:noFill/>
          </a:ln>
        </p:spPr>
        <p:style>
          <a:lnRef idx="0">
            <a:scrgbClr r="0" g="0" b="0"/>
          </a:lnRef>
          <a:fillRef idx="0">
            <a:scrgbClr r="0" g="0" b="0"/>
          </a:fillRef>
          <a:effectRef idx="0">
            <a:scrgbClr r="0" g="0" b="0"/>
          </a:effectRef>
          <a:fontRef idx="minor"/>
        </p:style>
        <p:txBody>
          <a:bodyPr lIns="870823080" tIns="404640" rIns="870823080" bIns="40464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108" name="Google Shape;205;p31"/>
          <p:cNvSpPr/>
          <p:nvPr/>
        </p:nvSpPr>
        <p:spPr>
          <a:xfrm rot="21360000">
            <a:off x="3066840" y="1523880"/>
            <a:ext cx="2999880" cy="809280"/>
          </a:xfrm>
          <a:prstGeom prst="rect">
            <a:avLst/>
          </a:prstGeom>
          <a:noFill/>
          <a:ln w="0">
            <a:noFill/>
          </a:ln>
        </p:spPr>
        <p:style>
          <a:lnRef idx="0">
            <a:scrgbClr r="0" g="0" b="0"/>
          </a:lnRef>
          <a:fillRef idx="0">
            <a:scrgbClr r="0" g="0" b="0"/>
          </a:fillRef>
          <a:effectRef idx="0">
            <a:scrgbClr r="0" g="0" b="0"/>
          </a:effectRef>
          <a:fontRef idx="minor"/>
        </p:style>
        <p:txBody>
          <a:bodyPr lIns="870823080" tIns="404640" rIns="870823080" bIns="40464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PlaceHolder 1"/>
          <p:cNvSpPr>
            <a:spLocks noGrp="1"/>
          </p:cNvSpPr>
          <p:nvPr>
            <p:ph type="title"/>
          </p:nvPr>
        </p:nvSpPr>
        <p:spPr>
          <a:xfrm>
            <a:off x="228600" y="228600"/>
            <a:ext cx="4247640" cy="235224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4800" b="0" strike="noStrike" spc="-1">
                <a:solidFill>
                  <a:schemeClr val="dk1"/>
                </a:solidFill>
                <a:latin typeface="Instrument Serif"/>
                <a:ea typeface="Instrument Serif"/>
              </a:rPr>
              <a:t>Introduction</a:t>
            </a:r>
            <a:endParaRPr lang="fr-FR" sz="4800" b="0" strike="noStrike" spc="-1">
              <a:solidFill>
                <a:schemeClr val="dk1"/>
              </a:solidFill>
              <a:latin typeface="Arial"/>
            </a:endParaRPr>
          </a:p>
        </p:txBody>
      </p:sp>
      <p:sp>
        <p:nvSpPr>
          <p:cNvPr id="59" name="PlaceHolder 2"/>
          <p:cNvSpPr>
            <a:spLocks noGrp="1"/>
          </p:cNvSpPr>
          <p:nvPr>
            <p:ph type="subTitle"/>
          </p:nvPr>
        </p:nvSpPr>
        <p:spPr>
          <a:xfrm>
            <a:off x="228600" y="2581200"/>
            <a:ext cx="4247640" cy="2219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Instrument Sans"/>
                <a:ea typeface="Instrument Sans"/>
              </a:rPr>
              <a:t>Liver cirrhosis is a severe condition involving liver damage. Early detection is crucial for better patient outcomes. This presentation explores the integration of Artificial Intelligence and Machine Learning (AIML) methods to enhance the detection process. By leveraging advanced data analysis techniques, healthcare professionals can improve diagnostic accuracy and efficiency.</a:t>
            </a:r>
            <a:endParaRPr lang="en-US" sz="1200" b="0" strike="noStrike" spc="-1">
              <a:solidFill>
                <a:srgbClr val="000000"/>
              </a:solidFill>
              <a:latin typeface="OpenSymbol"/>
            </a:endParaRPr>
          </a:p>
        </p:txBody>
      </p:sp>
      <p:pic>
        <p:nvPicPr>
          <p:cNvPr id="60" name="Google Shape;183;p29"/>
          <p:cNvPicPr/>
          <p:nvPr/>
        </p:nvPicPr>
        <p:blipFill>
          <a:blip r:embed="rId2"/>
          <a:srcRect l="19926" r="19931"/>
          <a:stretch/>
        </p:blipFill>
        <p:spPr>
          <a:xfrm>
            <a:off x="5157360" y="228600"/>
            <a:ext cx="3757680" cy="4685760"/>
          </a:xfrm>
          <a:prstGeom prst="rect">
            <a:avLst/>
          </a:prstGeom>
          <a:ln w="9525">
            <a:solidFill>
              <a:srgbClr val="590202"/>
            </a:solidFill>
            <a:round/>
          </a:ln>
        </p:spPr>
      </p:pic>
      <p:sp>
        <p:nvSpPr>
          <p:cNvPr id="61" name="Google Shape;184;p29"/>
          <p:cNvSpPr/>
          <p:nvPr/>
        </p:nvSpPr>
        <p:spPr>
          <a:xfrm rot="21300000">
            <a:off x="847440" y="1333080"/>
            <a:ext cx="3009600" cy="914040"/>
          </a:xfrm>
          <a:prstGeom prst="rect">
            <a:avLst/>
          </a:prstGeom>
          <a:noFill/>
          <a:ln w="0">
            <a:noFill/>
          </a:ln>
        </p:spPr>
        <p:style>
          <a:lnRef idx="0">
            <a:scrgbClr r="0" g="0" b="0"/>
          </a:lnRef>
          <a:fillRef idx="0">
            <a:scrgbClr r="0" g="0" b="0"/>
          </a:fillRef>
          <a:effectRef idx="0">
            <a:scrgbClr r="0" g="0" b="0"/>
          </a:effectRef>
          <a:fontRef idx="minor"/>
        </p:style>
        <p:txBody>
          <a:bodyPr lIns="870823080" tIns="457200" rIns="870823080" bIns="45720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62" name="Google Shape;185;p29"/>
          <p:cNvSpPr/>
          <p:nvPr/>
        </p:nvSpPr>
        <p:spPr>
          <a:xfrm rot="21300000">
            <a:off x="847440" y="1295280"/>
            <a:ext cx="3009600" cy="914040"/>
          </a:xfrm>
          <a:prstGeom prst="rect">
            <a:avLst/>
          </a:prstGeom>
          <a:noFill/>
          <a:ln w="0">
            <a:noFill/>
          </a:ln>
        </p:spPr>
        <p:style>
          <a:lnRef idx="0">
            <a:scrgbClr r="0" g="0" b="0"/>
          </a:lnRef>
          <a:fillRef idx="0">
            <a:scrgbClr r="0" g="0" b="0"/>
          </a:fillRef>
          <a:effectRef idx="0">
            <a:scrgbClr r="0" g="0" b="0"/>
          </a:effectRef>
          <a:fontRef idx="minor"/>
        </p:style>
        <p:txBody>
          <a:bodyPr lIns="870823080" tIns="457200" rIns="870823080" bIns="45720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3" name="Google Shape;190;p30"/>
          <p:cNvPicPr/>
          <p:nvPr/>
        </p:nvPicPr>
        <p:blipFill>
          <a:blip r:embed="rId2"/>
          <a:srcRect l="4129" t="2489" r="1191" b="2497"/>
          <a:stretch/>
        </p:blipFill>
        <p:spPr>
          <a:xfrm>
            <a:off x="0" y="0"/>
            <a:ext cx="9143640" cy="5142960"/>
          </a:xfrm>
          <a:prstGeom prst="rect">
            <a:avLst/>
          </a:prstGeom>
          <a:ln w="0">
            <a:noFill/>
          </a:ln>
        </p:spPr>
      </p:pic>
      <p:sp>
        <p:nvSpPr>
          <p:cNvPr id="64" name="PlaceHolder 1"/>
          <p:cNvSpPr>
            <a:spLocks noGrp="1"/>
          </p:cNvSpPr>
          <p:nvPr>
            <p:ph type="title"/>
          </p:nvPr>
        </p:nvSpPr>
        <p:spPr>
          <a:xfrm>
            <a:off x="4029120" y="952560"/>
            <a:ext cx="1085400" cy="1028520"/>
          </a:xfrm>
          <a:prstGeom prst="rect">
            <a:avLst/>
          </a:prstGeom>
          <a:noFill/>
          <a:ln w="0">
            <a:noFill/>
          </a:ln>
        </p:spPr>
        <p:txBody>
          <a:bodyPr lIns="91440" tIns="91440" rIns="91440" bIns="91440" anchor="ctr">
            <a:normAutofit fontScale="93651"/>
          </a:bodyPr>
          <a:lstStyle/>
          <a:p>
            <a:pPr indent="0" algn="ctr">
              <a:lnSpc>
                <a:spcPct val="100000"/>
              </a:lnSpc>
              <a:buNone/>
              <a:tabLst>
                <a:tab pos="0" algn="l"/>
              </a:tabLst>
            </a:pPr>
            <a:r>
              <a:rPr lang="en" sz="6000" b="0" strike="noStrike" spc="-1">
                <a:solidFill>
                  <a:schemeClr val="lt1"/>
                </a:solidFill>
                <a:latin typeface="Instrument Serif"/>
                <a:ea typeface="Instrument Serif"/>
              </a:rPr>
              <a:t>01</a:t>
            </a:r>
            <a:endParaRPr lang="fr-FR" sz="6000" b="0" strike="noStrike" spc="-1">
              <a:solidFill>
                <a:schemeClr val="dk1"/>
              </a:solidFill>
              <a:latin typeface="Arial"/>
            </a:endParaRPr>
          </a:p>
        </p:txBody>
      </p:sp>
      <p:sp>
        <p:nvSpPr>
          <p:cNvPr id="65" name="PlaceHolder 2"/>
          <p:cNvSpPr>
            <a:spLocks noGrp="1"/>
          </p:cNvSpPr>
          <p:nvPr>
            <p:ph type="subTitle"/>
          </p:nvPr>
        </p:nvSpPr>
        <p:spPr>
          <a:xfrm>
            <a:off x="1609560" y="162000"/>
            <a:ext cx="5924160" cy="361440"/>
          </a:xfrm>
          <a:prstGeom prst="rect">
            <a:avLst/>
          </a:prstGeom>
          <a:noFill/>
          <a:ln w="0">
            <a:noFill/>
          </a:ln>
        </p:spPr>
        <p:txBody>
          <a:bodyPr lIns="91440" tIns="91440" rIns="91440" bIns="91440" anchor="t">
            <a:normAutofit/>
          </a:bodyPr>
          <a:lstStyle/>
          <a:p>
            <a:pPr indent="0" algn="ctr">
              <a:buNone/>
            </a:pPr>
            <a:endParaRPr lang="en-US" sz="1200" b="0" strike="noStrike" spc="-1">
              <a:solidFill>
                <a:schemeClr val="lt1"/>
              </a:solidFill>
              <a:latin typeface="Instrument Sans"/>
              <a:ea typeface="Instrument Sans"/>
            </a:endParaRPr>
          </a:p>
        </p:txBody>
      </p:sp>
      <p:sp>
        <p:nvSpPr>
          <p:cNvPr id="66" name="Google Shape;193;p30"/>
          <p:cNvSpPr/>
          <p:nvPr/>
        </p:nvSpPr>
        <p:spPr>
          <a:xfrm>
            <a:off x="7886880" y="162000"/>
            <a:ext cx="1028520" cy="361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67" name="Google Shape;194;p30"/>
          <p:cNvSpPr/>
          <p:nvPr/>
        </p:nvSpPr>
        <p:spPr>
          <a:xfrm>
            <a:off x="228600" y="162000"/>
            <a:ext cx="1028520" cy="361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68" name="Google Shape;195;p30"/>
          <p:cNvSpPr/>
          <p:nvPr/>
        </p:nvSpPr>
        <p:spPr>
          <a:xfrm rot="21420000">
            <a:off x="2037960" y="3504960"/>
            <a:ext cx="5076360" cy="914040"/>
          </a:xfrm>
          <a:prstGeom prst="rect">
            <a:avLst/>
          </a:prstGeom>
          <a:noFill/>
          <a:ln w="0">
            <a:noFill/>
          </a:ln>
        </p:spPr>
        <p:style>
          <a:lnRef idx="0">
            <a:scrgbClr r="0" g="0" b="0"/>
          </a:lnRef>
          <a:fillRef idx="0">
            <a:scrgbClr r="0" g="0" b="0"/>
          </a:fillRef>
          <a:effectRef idx="0">
            <a:scrgbClr r="0" g="0" b="0"/>
          </a:effectRef>
          <a:fontRef idx="minor"/>
        </p:style>
        <p:txBody>
          <a:bodyPr lIns="870823080" tIns="457200" rIns="870823080" bIns="457200" anchor="t">
            <a:norm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69" name="Google Shape;196;p30"/>
          <p:cNvSpPr/>
          <p:nvPr/>
        </p:nvSpPr>
        <p:spPr>
          <a:xfrm rot="21420000">
            <a:off x="2037960" y="3467160"/>
            <a:ext cx="5076360" cy="914040"/>
          </a:xfrm>
          <a:prstGeom prst="rect">
            <a:avLst/>
          </a:prstGeom>
          <a:noFill/>
          <a:ln w="0">
            <a:noFill/>
          </a:ln>
        </p:spPr>
        <p:style>
          <a:lnRef idx="0">
            <a:scrgbClr r="0" g="0" b="0"/>
          </a:lnRef>
          <a:fillRef idx="0">
            <a:scrgbClr r="0" g="0" b="0"/>
          </a:fillRef>
          <a:effectRef idx="0">
            <a:scrgbClr r="0" g="0" b="0"/>
          </a:effectRef>
          <a:fontRef idx="minor"/>
        </p:style>
        <p:txBody>
          <a:bodyPr lIns="870823080" tIns="457200" rIns="870823080" bIns="457200" anchor="t">
            <a:norm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70" name="PlaceHolder 3"/>
          <p:cNvSpPr>
            <a:spLocks noGrp="1"/>
          </p:cNvSpPr>
          <p:nvPr>
            <p:ph type="title"/>
          </p:nvPr>
        </p:nvSpPr>
        <p:spPr>
          <a:xfrm>
            <a:off x="876240" y="2486160"/>
            <a:ext cx="7391160" cy="156168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4800" b="0" strike="noStrike" spc="-1">
                <a:solidFill>
                  <a:schemeClr val="lt1"/>
                </a:solidFill>
                <a:latin typeface="Instrument Serif"/>
                <a:ea typeface="Instrument Serif"/>
              </a:rPr>
              <a:t>Detection Methods</a:t>
            </a:r>
            <a:endParaRPr lang="fr-FR" sz="4800" b="0" strike="noStrike" spc="-1">
              <a:solidFill>
                <a:schemeClr val="dk1"/>
              </a:solidFill>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PlaceHolder 1"/>
          <p:cNvSpPr>
            <a:spLocks noGrp="1"/>
          </p:cNvSpPr>
          <p:nvPr>
            <p:ph type="title"/>
          </p:nvPr>
        </p:nvSpPr>
        <p:spPr>
          <a:xfrm>
            <a:off x="228600" y="723960"/>
            <a:ext cx="8686440" cy="16189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4800" b="0" strike="noStrike" spc="-1">
                <a:solidFill>
                  <a:schemeClr val="dk1"/>
                </a:solidFill>
                <a:latin typeface="Instrument Serif"/>
                <a:ea typeface="Instrument Serif"/>
              </a:rPr>
              <a:t>Traditional Diagnosis Techniques</a:t>
            </a:r>
            <a:endParaRPr lang="fr-FR" sz="4800" b="0" strike="noStrike" spc="-1">
              <a:solidFill>
                <a:schemeClr val="dk1"/>
              </a:solidFill>
              <a:latin typeface="Arial"/>
            </a:endParaRPr>
          </a:p>
        </p:txBody>
      </p:sp>
      <p:sp>
        <p:nvSpPr>
          <p:cNvPr id="72" name="PlaceHolder 2"/>
          <p:cNvSpPr>
            <a:spLocks noGrp="1"/>
          </p:cNvSpPr>
          <p:nvPr>
            <p:ph type="subTitle"/>
          </p:nvPr>
        </p:nvSpPr>
        <p:spPr>
          <a:xfrm>
            <a:off x="1238400" y="2666880"/>
            <a:ext cx="6676560" cy="1752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Instrument Sans"/>
                <a:ea typeface="Instrument Sans"/>
              </a:rPr>
              <a:t>Traditional diagnosis of liver cirrhosis includes methods like blood tests, imaging studies (ultrasound, CT scan), and liver biopsy. Each technique plays a vital role in assessing the extent of liver damage and guiding treatment plans. However, these methods can be invasive and time-consuming, leading to delays in diagnosis.</a:t>
            </a:r>
            <a:endParaRPr lang="en-US" sz="1200" b="0" strike="noStrike" spc="-1">
              <a:solidFill>
                <a:srgbClr val="000000"/>
              </a:solidFill>
              <a:latin typeface="OpenSymbol"/>
            </a:endParaRPr>
          </a:p>
        </p:txBody>
      </p:sp>
      <p:sp>
        <p:nvSpPr>
          <p:cNvPr id="73" name="Google Shape;204;p31"/>
          <p:cNvSpPr/>
          <p:nvPr/>
        </p:nvSpPr>
        <p:spPr>
          <a:xfrm rot="21360000">
            <a:off x="3066840" y="1590480"/>
            <a:ext cx="2999880" cy="809280"/>
          </a:xfrm>
          <a:prstGeom prst="rect">
            <a:avLst/>
          </a:prstGeom>
          <a:noFill/>
          <a:ln w="0">
            <a:noFill/>
          </a:ln>
        </p:spPr>
        <p:style>
          <a:lnRef idx="0">
            <a:scrgbClr r="0" g="0" b="0"/>
          </a:lnRef>
          <a:fillRef idx="0">
            <a:scrgbClr r="0" g="0" b="0"/>
          </a:fillRef>
          <a:effectRef idx="0">
            <a:scrgbClr r="0" g="0" b="0"/>
          </a:effectRef>
          <a:fontRef idx="minor"/>
        </p:style>
        <p:txBody>
          <a:bodyPr lIns="870823080" tIns="404640" rIns="870823080" bIns="40464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74" name="Google Shape;205;p31"/>
          <p:cNvSpPr/>
          <p:nvPr/>
        </p:nvSpPr>
        <p:spPr>
          <a:xfrm rot="21360000">
            <a:off x="3066840" y="1523880"/>
            <a:ext cx="2999880" cy="809280"/>
          </a:xfrm>
          <a:prstGeom prst="rect">
            <a:avLst/>
          </a:prstGeom>
          <a:noFill/>
          <a:ln w="0">
            <a:noFill/>
          </a:ln>
        </p:spPr>
        <p:style>
          <a:lnRef idx="0">
            <a:scrgbClr r="0" g="0" b="0"/>
          </a:lnRef>
          <a:fillRef idx="0">
            <a:scrgbClr r="0" g="0" b="0"/>
          </a:fillRef>
          <a:effectRef idx="0">
            <a:scrgbClr r="0" g="0" b="0"/>
          </a:effectRef>
          <a:fontRef idx="minor"/>
        </p:style>
        <p:txBody>
          <a:bodyPr lIns="870823080" tIns="404640" rIns="870823080" bIns="40464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PlaceHolder 1"/>
          <p:cNvSpPr>
            <a:spLocks noGrp="1"/>
          </p:cNvSpPr>
          <p:nvPr>
            <p:ph type="title"/>
          </p:nvPr>
        </p:nvSpPr>
        <p:spPr>
          <a:xfrm>
            <a:off x="228600" y="723960"/>
            <a:ext cx="8686440" cy="16189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4800" b="0" strike="noStrike" spc="-1">
                <a:solidFill>
                  <a:schemeClr val="dk1"/>
                </a:solidFill>
                <a:latin typeface="Instrument Serif"/>
                <a:ea typeface="Instrument Serif"/>
              </a:rPr>
              <a:t>AIML Approaches in Detection</a:t>
            </a:r>
            <a:endParaRPr lang="fr-FR" sz="4800" b="0" strike="noStrike" spc="-1">
              <a:solidFill>
                <a:schemeClr val="dk1"/>
              </a:solidFill>
              <a:latin typeface="Arial"/>
            </a:endParaRPr>
          </a:p>
        </p:txBody>
      </p:sp>
      <p:sp>
        <p:nvSpPr>
          <p:cNvPr id="76" name="PlaceHolder 2"/>
          <p:cNvSpPr>
            <a:spLocks noGrp="1"/>
          </p:cNvSpPr>
          <p:nvPr>
            <p:ph type="subTitle"/>
          </p:nvPr>
        </p:nvSpPr>
        <p:spPr>
          <a:xfrm>
            <a:off x="1238400" y="2666880"/>
            <a:ext cx="6676560" cy="1752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Instrument Sans"/>
                <a:ea typeface="Instrument Sans"/>
              </a:rPr>
              <a:t>AIML techniques offer innovative solutions for liver cirrhosis detection. Utilizing algorithms for pattern recognition and predictive analysis, AIML can process large datasets with efficiency. These techniques not only enhance the accuracy of early diagnosis but also reduce the reliance on invasive procedures, thus streamlining patient care.</a:t>
            </a:r>
            <a:endParaRPr lang="en-US" sz="1200" b="0" strike="noStrike" spc="-1">
              <a:solidFill>
                <a:srgbClr val="000000"/>
              </a:solidFill>
              <a:latin typeface="OpenSymbol"/>
            </a:endParaRPr>
          </a:p>
        </p:txBody>
      </p:sp>
      <p:sp>
        <p:nvSpPr>
          <p:cNvPr id="77" name="Google Shape;204;p31"/>
          <p:cNvSpPr/>
          <p:nvPr/>
        </p:nvSpPr>
        <p:spPr>
          <a:xfrm rot="21360000">
            <a:off x="3066840" y="1590480"/>
            <a:ext cx="2999880" cy="809280"/>
          </a:xfrm>
          <a:prstGeom prst="rect">
            <a:avLst/>
          </a:prstGeom>
          <a:noFill/>
          <a:ln w="0">
            <a:noFill/>
          </a:ln>
        </p:spPr>
        <p:style>
          <a:lnRef idx="0">
            <a:scrgbClr r="0" g="0" b="0"/>
          </a:lnRef>
          <a:fillRef idx="0">
            <a:scrgbClr r="0" g="0" b="0"/>
          </a:fillRef>
          <a:effectRef idx="0">
            <a:scrgbClr r="0" g="0" b="0"/>
          </a:effectRef>
          <a:fontRef idx="minor"/>
        </p:style>
        <p:txBody>
          <a:bodyPr lIns="870823080" tIns="404640" rIns="870823080" bIns="40464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78" name="Google Shape;205;p31"/>
          <p:cNvSpPr/>
          <p:nvPr/>
        </p:nvSpPr>
        <p:spPr>
          <a:xfrm rot="21360000">
            <a:off x="3066840" y="1523880"/>
            <a:ext cx="2999880" cy="809280"/>
          </a:xfrm>
          <a:prstGeom prst="rect">
            <a:avLst/>
          </a:prstGeom>
          <a:noFill/>
          <a:ln w="0">
            <a:noFill/>
          </a:ln>
        </p:spPr>
        <p:style>
          <a:lnRef idx="0">
            <a:scrgbClr r="0" g="0" b="0"/>
          </a:lnRef>
          <a:fillRef idx="0">
            <a:scrgbClr r="0" g="0" b="0"/>
          </a:fillRef>
          <a:effectRef idx="0">
            <a:scrgbClr r="0" g="0" b="0"/>
          </a:effectRef>
          <a:fontRef idx="minor"/>
        </p:style>
        <p:txBody>
          <a:bodyPr lIns="870823080" tIns="404640" rIns="870823080" bIns="40464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228600" y="228600"/>
            <a:ext cx="4247640" cy="235224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4800" b="0" strike="noStrike" spc="-1">
                <a:solidFill>
                  <a:schemeClr val="dk1"/>
                </a:solidFill>
                <a:latin typeface="Instrument Serif"/>
                <a:ea typeface="Instrument Serif"/>
              </a:rPr>
              <a:t>Comparison of Methods</a:t>
            </a:r>
            <a:endParaRPr lang="fr-FR" sz="4800" b="0" strike="noStrike" spc="-1">
              <a:solidFill>
                <a:schemeClr val="dk1"/>
              </a:solidFill>
              <a:latin typeface="Arial"/>
            </a:endParaRPr>
          </a:p>
        </p:txBody>
      </p:sp>
      <p:sp>
        <p:nvSpPr>
          <p:cNvPr id="80" name="PlaceHolder 2"/>
          <p:cNvSpPr>
            <a:spLocks noGrp="1"/>
          </p:cNvSpPr>
          <p:nvPr>
            <p:ph type="subTitle"/>
          </p:nvPr>
        </p:nvSpPr>
        <p:spPr>
          <a:xfrm>
            <a:off x="228600" y="2581200"/>
            <a:ext cx="4247640" cy="2219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Instrument Sans"/>
                <a:ea typeface="Instrument Sans"/>
              </a:rPr>
              <a:t>Comparing traditional methods with AIML approaches reveals significant advantages. Traditional methods may provide accurate results, but they often require significant time and resources. In contrast, AIML algorithms can analyze patient data quickly, highlighting patterns indicative of liver cirrhosis. This comparison underscores the importance of integrating AIML techniques to enhance early detection capabilities.</a:t>
            </a:r>
            <a:endParaRPr lang="en-US" sz="1200" b="0" strike="noStrike" spc="-1">
              <a:solidFill>
                <a:srgbClr val="000000"/>
              </a:solidFill>
              <a:latin typeface="OpenSymbol"/>
            </a:endParaRPr>
          </a:p>
        </p:txBody>
      </p:sp>
      <p:pic>
        <p:nvPicPr>
          <p:cNvPr id="81" name="Google Shape;183;p29"/>
          <p:cNvPicPr/>
          <p:nvPr/>
        </p:nvPicPr>
        <p:blipFill>
          <a:blip r:embed="rId2"/>
          <a:srcRect l="19926" r="19931"/>
          <a:stretch/>
        </p:blipFill>
        <p:spPr>
          <a:xfrm>
            <a:off x="5157360" y="228600"/>
            <a:ext cx="3757680" cy="4685760"/>
          </a:xfrm>
          <a:prstGeom prst="rect">
            <a:avLst/>
          </a:prstGeom>
          <a:ln w="9525">
            <a:solidFill>
              <a:srgbClr val="590202"/>
            </a:solidFill>
            <a:round/>
          </a:ln>
        </p:spPr>
      </p:pic>
      <p:sp>
        <p:nvSpPr>
          <p:cNvPr id="82" name="Google Shape;184;p29"/>
          <p:cNvSpPr/>
          <p:nvPr/>
        </p:nvSpPr>
        <p:spPr>
          <a:xfrm rot="21300000">
            <a:off x="847440" y="1333080"/>
            <a:ext cx="3009600" cy="914040"/>
          </a:xfrm>
          <a:prstGeom prst="rect">
            <a:avLst/>
          </a:prstGeom>
          <a:noFill/>
          <a:ln w="0">
            <a:noFill/>
          </a:ln>
        </p:spPr>
        <p:style>
          <a:lnRef idx="0">
            <a:scrgbClr r="0" g="0" b="0"/>
          </a:lnRef>
          <a:fillRef idx="0">
            <a:scrgbClr r="0" g="0" b="0"/>
          </a:fillRef>
          <a:effectRef idx="0">
            <a:scrgbClr r="0" g="0" b="0"/>
          </a:effectRef>
          <a:fontRef idx="minor"/>
        </p:style>
        <p:txBody>
          <a:bodyPr lIns="870823080" tIns="457200" rIns="870823080" bIns="45720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83" name="Google Shape;185;p29"/>
          <p:cNvSpPr/>
          <p:nvPr/>
        </p:nvSpPr>
        <p:spPr>
          <a:xfrm rot="21300000">
            <a:off x="847440" y="1295280"/>
            <a:ext cx="3009600" cy="914040"/>
          </a:xfrm>
          <a:prstGeom prst="rect">
            <a:avLst/>
          </a:prstGeom>
          <a:noFill/>
          <a:ln w="0">
            <a:noFill/>
          </a:ln>
        </p:spPr>
        <p:style>
          <a:lnRef idx="0">
            <a:scrgbClr r="0" g="0" b="0"/>
          </a:lnRef>
          <a:fillRef idx="0">
            <a:scrgbClr r="0" g="0" b="0"/>
          </a:fillRef>
          <a:effectRef idx="0">
            <a:scrgbClr r="0" g="0" b="0"/>
          </a:effectRef>
          <a:fontRef idx="minor"/>
        </p:style>
        <p:txBody>
          <a:bodyPr lIns="870823080" tIns="457200" rIns="870823080" bIns="45720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4" name="Google Shape;190;p30"/>
          <p:cNvPicPr/>
          <p:nvPr/>
        </p:nvPicPr>
        <p:blipFill>
          <a:blip r:embed="rId2"/>
          <a:srcRect l="4129" t="2489" r="1191" b="2497"/>
          <a:stretch/>
        </p:blipFill>
        <p:spPr>
          <a:xfrm>
            <a:off x="0" y="0"/>
            <a:ext cx="9143640" cy="5142960"/>
          </a:xfrm>
          <a:prstGeom prst="rect">
            <a:avLst/>
          </a:prstGeom>
          <a:ln w="0">
            <a:noFill/>
          </a:ln>
        </p:spPr>
      </p:pic>
      <p:sp>
        <p:nvSpPr>
          <p:cNvPr id="85" name="PlaceHolder 1"/>
          <p:cNvSpPr>
            <a:spLocks noGrp="1"/>
          </p:cNvSpPr>
          <p:nvPr>
            <p:ph type="title"/>
          </p:nvPr>
        </p:nvSpPr>
        <p:spPr>
          <a:xfrm>
            <a:off x="4029120" y="952560"/>
            <a:ext cx="1085400" cy="1028520"/>
          </a:xfrm>
          <a:prstGeom prst="rect">
            <a:avLst/>
          </a:prstGeom>
          <a:noFill/>
          <a:ln w="0">
            <a:noFill/>
          </a:ln>
        </p:spPr>
        <p:txBody>
          <a:bodyPr lIns="91440" tIns="91440" rIns="91440" bIns="91440" anchor="ctr">
            <a:normAutofit fontScale="93651"/>
          </a:bodyPr>
          <a:lstStyle/>
          <a:p>
            <a:pPr indent="0" algn="ctr">
              <a:lnSpc>
                <a:spcPct val="100000"/>
              </a:lnSpc>
              <a:buNone/>
              <a:tabLst>
                <a:tab pos="0" algn="l"/>
              </a:tabLst>
            </a:pPr>
            <a:r>
              <a:rPr lang="en" sz="6000" b="0" strike="noStrike" spc="-1">
                <a:solidFill>
                  <a:schemeClr val="lt1"/>
                </a:solidFill>
                <a:latin typeface="Instrument Serif"/>
                <a:ea typeface="Instrument Serif"/>
              </a:rPr>
              <a:t>02</a:t>
            </a:r>
            <a:endParaRPr lang="fr-FR" sz="6000" b="0" strike="noStrike" spc="-1">
              <a:solidFill>
                <a:schemeClr val="dk1"/>
              </a:solidFill>
              <a:latin typeface="Arial"/>
            </a:endParaRPr>
          </a:p>
        </p:txBody>
      </p:sp>
      <p:sp>
        <p:nvSpPr>
          <p:cNvPr id="86" name="PlaceHolder 2"/>
          <p:cNvSpPr>
            <a:spLocks noGrp="1"/>
          </p:cNvSpPr>
          <p:nvPr>
            <p:ph type="subTitle"/>
          </p:nvPr>
        </p:nvSpPr>
        <p:spPr>
          <a:xfrm>
            <a:off x="1609560" y="162000"/>
            <a:ext cx="5924160" cy="361440"/>
          </a:xfrm>
          <a:prstGeom prst="rect">
            <a:avLst/>
          </a:prstGeom>
          <a:noFill/>
          <a:ln w="0">
            <a:noFill/>
          </a:ln>
        </p:spPr>
        <p:txBody>
          <a:bodyPr lIns="91440" tIns="91440" rIns="91440" bIns="91440" anchor="t">
            <a:normAutofit/>
          </a:bodyPr>
          <a:lstStyle/>
          <a:p>
            <a:pPr indent="0" algn="ctr">
              <a:buNone/>
            </a:pPr>
            <a:endParaRPr lang="en-US" sz="1200" b="0" strike="noStrike" spc="-1">
              <a:solidFill>
                <a:schemeClr val="lt1"/>
              </a:solidFill>
              <a:latin typeface="Instrument Sans"/>
              <a:ea typeface="Instrument Sans"/>
            </a:endParaRPr>
          </a:p>
        </p:txBody>
      </p:sp>
      <p:sp>
        <p:nvSpPr>
          <p:cNvPr id="87" name="Google Shape;193;p30"/>
          <p:cNvSpPr/>
          <p:nvPr/>
        </p:nvSpPr>
        <p:spPr>
          <a:xfrm>
            <a:off x="7886880" y="162000"/>
            <a:ext cx="1028520" cy="361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algn="r" defTabSz="914400">
              <a:lnSpc>
                <a:spcPct val="100000"/>
              </a:lnSpc>
              <a:tabLst>
                <a:tab pos="0" algn="l"/>
              </a:tabLst>
            </a:pPr>
            <a:endParaRPr lang="en-US" sz="1800" b="0" strike="noStrike" spc="-1">
              <a:solidFill>
                <a:srgbClr val="000000"/>
              </a:solidFill>
              <a:latin typeface="OpenSymbol"/>
            </a:endParaRPr>
          </a:p>
        </p:txBody>
      </p:sp>
      <p:sp>
        <p:nvSpPr>
          <p:cNvPr id="88" name="Google Shape;194;p30"/>
          <p:cNvSpPr/>
          <p:nvPr/>
        </p:nvSpPr>
        <p:spPr>
          <a:xfrm>
            <a:off x="228600" y="162000"/>
            <a:ext cx="1028520" cy="3614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defTabSz="914400">
              <a:lnSpc>
                <a:spcPct val="100000"/>
              </a:lnSpc>
              <a:tabLst>
                <a:tab pos="0" algn="l"/>
              </a:tabLst>
            </a:pPr>
            <a:endParaRPr lang="en-US" sz="1800" b="0" strike="noStrike" spc="-1">
              <a:solidFill>
                <a:srgbClr val="000000"/>
              </a:solidFill>
              <a:latin typeface="OpenSymbol"/>
            </a:endParaRPr>
          </a:p>
        </p:txBody>
      </p:sp>
      <p:sp>
        <p:nvSpPr>
          <p:cNvPr id="89" name="Google Shape;195;p30"/>
          <p:cNvSpPr/>
          <p:nvPr/>
        </p:nvSpPr>
        <p:spPr>
          <a:xfrm rot="21420000">
            <a:off x="2037960" y="3504960"/>
            <a:ext cx="5076360" cy="914040"/>
          </a:xfrm>
          <a:prstGeom prst="rect">
            <a:avLst/>
          </a:prstGeom>
          <a:noFill/>
          <a:ln w="0">
            <a:noFill/>
          </a:ln>
        </p:spPr>
        <p:style>
          <a:lnRef idx="0">
            <a:scrgbClr r="0" g="0" b="0"/>
          </a:lnRef>
          <a:fillRef idx="0">
            <a:scrgbClr r="0" g="0" b="0"/>
          </a:fillRef>
          <a:effectRef idx="0">
            <a:scrgbClr r="0" g="0" b="0"/>
          </a:effectRef>
          <a:fontRef idx="minor"/>
        </p:style>
        <p:txBody>
          <a:bodyPr lIns="870823080" tIns="457200" rIns="870823080" bIns="457200" anchor="t">
            <a:norm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90" name="Google Shape;196;p30"/>
          <p:cNvSpPr/>
          <p:nvPr/>
        </p:nvSpPr>
        <p:spPr>
          <a:xfrm rot="21420000">
            <a:off x="2037960" y="3467160"/>
            <a:ext cx="5076360" cy="914040"/>
          </a:xfrm>
          <a:prstGeom prst="rect">
            <a:avLst/>
          </a:prstGeom>
          <a:noFill/>
          <a:ln w="0">
            <a:noFill/>
          </a:ln>
        </p:spPr>
        <p:style>
          <a:lnRef idx="0">
            <a:scrgbClr r="0" g="0" b="0"/>
          </a:lnRef>
          <a:fillRef idx="0">
            <a:scrgbClr r="0" g="0" b="0"/>
          </a:fillRef>
          <a:effectRef idx="0">
            <a:scrgbClr r="0" g="0" b="0"/>
          </a:effectRef>
          <a:fontRef idx="minor"/>
        </p:style>
        <p:txBody>
          <a:bodyPr lIns="870823080" tIns="457200" rIns="870823080" bIns="457200" anchor="t">
            <a:norm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91" name="PlaceHolder 3"/>
          <p:cNvSpPr>
            <a:spLocks noGrp="1"/>
          </p:cNvSpPr>
          <p:nvPr>
            <p:ph type="title"/>
          </p:nvPr>
        </p:nvSpPr>
        <p:spPr>
          <a:xfrm>
            <a:off x="876240" y="2486160"/>
            <a:ext cx="7391160" cy="156168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4800" b="0" strike="noStrike" spc="-1">
                <a:solidFill>
                  <a:schemeClr val="lt1"/>
                </a:solidFill>
                <a:latin typeface="Instrument Serif"/>
                <a:ea typeface="Instrument Serif"/>
              </a:rPr>
              <a:t>Data Analysis</a:t>
            </a:r>
            <a:endParaRPr lang="fr-FR" sz="4800" b="0" strike="noStrike" spc="-1">
              <a:solidFill>
                <a:schemeClr val="dk1"/>
              </a:solidFill>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 name="PlaceHolder 1"/>
          <p:cNvSpPr>
            <a:spLocks noGrp="1"/>
          </p:cNvSpPr>
          <p:nvPr>
            <p:ph type="title"/>
          </p:nvPr>
        </p:nvSpPr>
        <p:spPr>
          <a:xfrm>
            <a:off x="228600" y="723960"/>
            <a:ext cx="8686440" cy="161892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4800" b="0" strike="noStrike" spc="-1">
                <a:solidFill>
                  <a:schemeClr val="dk1"/>
                </a:solidFill>
                <a:latin typeface="Instrument Serif"/>
                <a:ea typeface="Instrument Serif"/>
              </a:rPr>
              <a:t>Data Collection for AIML</a:t>
            </a:r>
            <a:endParaRPr lang="fr-FR" sz="4800" b="0" strike="noStrike" spc="-1">
              <a:solidFill>
                <a:schemeClr val="dk1"/>
              </a:solidFill>
              <a:latin typeface="Arial"/>
            </a:endParaRPr>
          </a:p>
        </p:txBody>
      </p:sp>
      <p:sp>
        <p:nvSpPr>
          <p:cNvPr id="93" name="PlaceHolder 2"/>
          <p:cNvSpPr>
            <a:spLocks noGrp="1"/>
          </p:cNvSpPr>
          <p:nvPr>
            <p:ph type="subTitle"/>
          </p:nvPr>
        </p:nvSpPr>
        <p:spPr>
          <a:xfrm>
            <a:off x="1238400" y="2666880"/>
            <a:ext cx="6676560" cy="175212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Instrument Sans"/>
                <a:ea typeface="Instrument Sans"/>
              </a:rPr>
              <a:t>Effective data collection is paramount for successful AIML implementation in liver cirrhosis detection. This involves gathering comprehensive datasets, including patient demographics, clinical history, lab results, and imaging data. Ensuring the quality and diversity of the data is crucial for training robust AIML models that can accurately predict liver cirrhosis outcomes.</a:t>
            </a:r>
            <a:endParaRPr lang="en-US" sz="1200" b="0" strike="noStrike" spc="-1">
              <a:solidFill>
                <a:srgbClr val="000000"/>
              </a:solidFill>
              <a:latin typeface="OpenSymbol"/>
            </a:endParaRPr>
          </a:p>
        </p:txBody>
      </p:sp>
      <p:sp>
        <p:nvSpPr>
          <p:cNvPr id="94" name="Google Shape;204;p31"/>
          <p:cNvSpPr/>
          <p:nvPr/>
        </p:nvSpPr>
        <p:spPr>
          <a:xfrm rot="21360000">
            <a:off x="3066840" y="1590480"/>
            <a:ext cx="2999880" cy="809280"/>
          </a:xfrm>
          <a:prstGeom prst="rect">
            <a:avLst/>
          </a:prstGeom>
          <a:noFill/>
          <a:ln w="0">
            <a:noFill/>
          </a:ln>
        </p:spPr>
        <p:style>
          <a:lnRef idx="0">
            <a:scrgbClr r="0" g="0" b="0"/>
          </a:lnRef>
          <a:fillRef idx="0">
            <a:scrgbClr r="0" g="0" b="0"/>
          </a:fillRef>
          <a:effectRef idx="0">
            <a:scrgbClr r="0" g="0" b="0"/>
          </a:effectRef>
          <a:fontRef idx="minor"/>
        </p:style>
        <p:txBody>
          <a:bodyPr lIns="870823080" tIns="404640" rIns="870823080" bIns="40464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95" name="Google Shape;205;p31"/>
          <p:cNvSpPr/>
          <p:nvPr/>
        </p:nvSpPr>
        <p:spPr>
          <a:xfrm rot="21360000">
            <a:off x="3066840" y="1523880"/>
            <a:ext cx="2999880" cy="809280"/>
          </a:xfrm>
          <a:prstGeom prst="rect">
            <a:avLst/>
          </a:prstGeom>
          <a:noFill/>
          <a:ln w="0">
            <a:noFill/>
          </a:ln>
        </p:spPr>
        <p:style>
          <a:lnRef idx="0">
            <a:scrgbClr r="0" g="0" b="0"/>
          </a:lnRef>
          <a:fillRef idx="0">
            <a:scrgbClr r="0" g="0" b="0"/>
          </a:fillRef>
          <a:effectRef idx="0">
            <a:scrgbClr r="0" g="0" b="0"/>
          </a:effectRef>
          <a:fontRef idx="minor"/>
        </p:style>
        <p:txBody>
          <a:bodyPr lIns="870823080" tIns="404640" rIns="870823080" bIns="40464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title"/>
          </p:nvPr>
        </p:nvSpPr>
        <p:spPr>
          <a:xfrm>
            <a:off x="228600" y="228600"/>
            <a:ext cx="4247640" cy="2352240"/>
          </a:xfrm>
          <a:prstGeom prst="rect">
            <a:avLst/>
          </a:prstGeom>
          <a:noFill/>
          <a:ln w="0">
            <a:noFill/>
          </a:ln>
        </p:spPr>
        <p:txBody>
          <a:bodyPr lIns="91440" tIns="91440" rIns="91440" bIns="91440" anchor="t">
            <a:normAutofit/>
          </a:bodyPr>
          <a:lstStyle/>
          <a:p>
            <a:pPr indent="0" algn="ctr">
              <a:lnSpc>
                <a:spcPct val="100000"/>
              </a:lnSpc>
              <a:buNone/>
              <a:tabLst>
                <a:tab pos="0" algn="l"/>
              </a:tabLst>
            </a:pPr>
            <a:r>
              <a:rPr lang="en" sz="4800" b="0" strike="noStrike" spc="-1">
                <a:solidFill>
                  <a:schemeClr val="dk1"/>
                </a:solidFill>
                <a:latin typeface="Instrument Serif"/>
                <a:ea typeface="Instrument Serif"/>
              </a:rPr>
              <a:t>Using Charts for Visualization</a:t>
            </a:r>
            <a:endParaRPr lang="fr-FR" sz="4800" b="0" strike="noStrike" spc="-1">
              <a:solidFill>
                <a:schemeClr val="dk1"/>
              </a:solidFill>
              <a:latin typeface="Arial"/>
            </a:endParaRPr>
          </a:p>
        </p:txBody>
      </p:sp>
      <p:sp>
        <p:nvSpPr>
          <p:cNvPr id="97" name="PlaceHolder 2"/>
          <p:cNvSpPr>
            <a:spLocks noGrp="1"/>
          </p:cNvSpPr>
          <p:nvPr>
            <p:ph type="subTitle"/>
          </p:nvPr>
        </p:nvSpPr>
        <p:spPr>
          <a:xfrm>
            <a:off x="228600" y="2581200"/>
            <a:ext cx="4247640" cy="2219040"/>
          </a:xfrm>
          <a:prstGeom prst="rect">
            <a:avLst/>
          </a:prstGeom>
          <a:noFill/>
          <a:ln w="0">
            <a:noFill/>
          </a:ln>
        </p:spPr>
        <p:txBody>
          <a:bodyPr lIns="91440" tIns="91440" rIns="91440" bIns="91440" anchor="t">
            <a:normAutofit/>
          </a:bodyPr>
          <a:lstStyle/>
          <a:p>
            <a:pPr indent="0">
              <a:lnSpc>
                <a:spcPct val="100000"/>
              </a:lnSpc>
              <a:buNone/>
              <a:tabLst>
                <a:tab pos="0" algn="l"/>
              </a:tabLst>
            </a:pPr>
            <a:r>
              <a:rPr lang="en" sz="1200" b="0" strike="noStrike" spc="-1">
                <a:solidFill>
                  <a:schemeClr val="dk1"/>
                </a:solidFill>
                <a:latin typeface="Instrument Sans"/>
                <a:ea typeface="Instrument Sans"/>
              </a:rPr>
              <a:t>Charts and graphical representations play a vital role in data analysis for liver cirrhosis detection. They provide intuitive insights into trends, such as the progression of liver damage over time. Visualizations help stakeholders understand complex data patterns and facilitate informed decision-making by summarizing key findings in a digestible format.</a:t>
            </a:r>
            <a:endParaRPr lang="en-US" sz="1200" b="0" strike="noStrike" spc="-1">
              <a:solidFill>
                <a:srgbClr val="000000"/>
              </a:solidFill>
              <a:latin typeface="OpenSymbol"/>
            </a:endParaRPr>
          </a:p>
        </p:txBody>
      </p:sp>
      <p:pic>
        <p:nvPicPr>
          <p:cNvPr id="98" name="Google Shape;183;p29"/>
          <p:cNvPicPr/>
          <p:nvPr/>
        </p:nvPicPr>
        <p:blipFill>
          <a:blip r:embed="rId2"/>
          <a:srcRect l="19926" r="19931"/>
          <a:stretch/>
        </p:blipFill>
        <p:spPr>
          <a:xfrm>
            <a:off x="5157360" y="228600"/>
            <a:ext cx="3757680" cy="4685760"/>
          </a:xfrm>
          <a:prstGeom prst="rect">
            <a:avLst/>
          </a:prstGeom>
          <a:ln w="9525">
            <a:solidFill>
              <a:srgbClr val="590202"/>
            </a:solidFill>
            <a:round/>
          </a:ln>
        </p:spPr>
      </p:pic>
      <p:sp>
        <p:nvSpPr>
          <p:cNvPr id="99" name="Google Shape;184;p29"/>
          <p:cNvSpPr/>
          <p:nvPr/>
        </p:nvSpPr>
        <p:spPr>
          <a:xfrm rot="21300000">
            <a:off x="847440" y="1333080"/>
            <a:ext cx="3009600" cy="914040"/>
          </a:xfrm>
          <a:prstGeom prst="rect">
            <a:avLst/>
          </a:prstGeom>
          <a:noFill/>
          <a:ln w="0">
            <a:noFill/>
          </a:ln>
        </p:spPr>
        <p:style>
          <a:lnRef idx="0">
            <a:scrgbClr r="0" g="0" b="0"/>
          </a:lnRef>
          <a:fillRef idx="0">
            <a:scrgbClr r="0" g="0" b="0"/>
          </a:fillRef>
          <a:effectRef idx="0">
            <a:scrgbClr r="0" g="0" b="0"/>
          </a:effectRef>
          <a:fontRef idx="minor"/>
        </p:style>
        <p:txBody>
          <a:bodyPr lIns="870823080" tIns="457200" rIns="870823080" bIns="45720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
        <p:nvSpPr>
          <p:cNvPr id="100" name="Google Shape;185;p29"/>
          <p:cNvSpPr/>
          <p:nvPr/>
        </p:nvSpPr>
        <p:spPr>
          <a:xfrm rot="21300000">
            <a:off x="847440" y="1295280"/>
            <a:ext cx="3009600" cy="914040"/>
          </a:xfrm>
          <a:prstGeom prst="rect">
            <a:avLst/>
          </a:prstGeom>
          <a:noFill/>
          <a:ln w="0">
            <a:noFill/>
          </a:ln>
        </p:spPr>
        <p:style>
          <a:lnRef idx="0">
            <a:scrgbClr r="0" g="0" b="0"/>
          </a:lnRef>
          <a:fillRef idx="0">
            <a:scrgbClr r="0" g="0" b="0"/>
          </a:fillRef>
          <a:effectRef idx="0">
            <a:scrgbClr r="0" g="0" b="0"/>
          </a:effectRef>
          <a:fontRef idx="minor"/>
        </p:style>
        <p:txBody>
          <a:bodyPr lIns="870823080" tIns="457200" rIns="870823080" bIns="457200" anchor="t">
            <a:spAutoFit/>
          </a:bodyPr>
          <a:lstStyle/>
          <a:p>
            <a:pPr algn="ctr" defTabSz="914400">
              <a:lnSpc>
                <a:spcPct val="100000"/>
              </a:lnSpc>
              <a:tabLst>
                <a:tab pos="0" algn="l"/>
              </a:tabLst>
            </a:pPr>
            <a:endParaRPr lang="fr-FR" sz="1800" b="0" strike="noStrike" spc="-1">
              <a:solidFill>
                <a:schemeClr val="dk1"/>
              </a:solidFill>
              <a:latin typeface="Arial"/>
            </a:endParaRPr>
          </a:p>
        </p:txBody>
      </p:sp>
    </p:spTree>
  </p:cSld>
  <p:clrMapOvr>
    <a:masterClrMapping/>
  </p:clrMapOvr>
</p:sld>
</file>

<file path=ppt/theme/theme1.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0.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1.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2.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3.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4.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5.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6.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7.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8.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19.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0.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1.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2.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3.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4.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5.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6.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7.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8.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9.xml><?xml version="1.0" encoding="utf-8"?>
<a:theme xmlns:a="http://schemas.openxmlformats.org/drawingml/2006/main" name="Church and Religion by Slidesgo">
  <a:themeElements>
    <a:clrScheme name="Simple Light">
      <a:dk1>
        <a:srgbClr val="590202"/>
      </a:dk1>
      <a:lt1>
        <a:srgbClr val="FFFD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a:ea typeface=""/>
        <a:cs typeface=""/>
      </a:majorFont>
      <a:minorFont>
        <a:latin typeface="Arial"/>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TotalTime>
  <Words>497</Words>
  <Application>Microsoft Office PowerPoint</Application>
  <PresentationFormat>On-screen Show (16:9)</PresentationFormat>
  <Paragraphs>24</Paragraphs>
  <Slides>11</Slides>
  <Notes>0</Notes>
  <HiddenSlides>0</HiddenSlides>
  <MMClips>0</MMClips>
  <ScaleCrop>false</ScaleCrop>
  <HeadingPairs>
    <vt:vector size="6" baseType="variant">
      <vt:variant>
        <vt:lpstr>Fonts Used</vt:lpstr>
      </vt:variant>
      <vt:variant>
        <vt:i4>6</vt:i4>
      </vt:variant>
      <vt:variant>
        <vt:lpstr>Theme</vt:lpstr>
      </vt:variant>
      <vt:variant>
        <vt:i4>22</vt:i4>
      </vt:variant>
      <vt:variant>
        <vt:lpstr>Slide Titles</vt:lpstr>
      </vt:variant>
      <vt:variant>
        <vt:i4>11</vt:i4>
      </vt:variant>
    </vt:vector>
  </HeadingPairs>
  <TitlesOfParts>
    <vt:vector size="39" baseType="lpstr">
      <vt:lpstr>Arial</vt:lpstr>
      <vt:lpstr>Instrument Sans</vt:lpstr>
      <vt:lpstr>Instrument Serif</vt:lpstr>
      <vt:lpstr>OpenSymbol</vt:lpstr>
      <vt:lpstr>Symbol</vt:lpstr>
      <vt:lpstr>Wingdings</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Church and Religion by Slidesgo</vt:lpstr>
      <vt:lpstr>Slidesgo Final Pages</vt:lpstr>
      <vt:lpstr>Slidesgo Final Pages</vt:lpstr>
      <vt:lpstr>Slidesgo Final Pages</vt:lpstr>
      <vt:lpstr>Liver Cirrhosis Detection</vt:lpstr>
      <vt:lpstr>Introduction</vt:lpstr>
      <vt:lpstr>01</vt:lpstr>
      <vt:lpstr>Traditional Diagnosis Techniques</vt:lpstr>
      <vt:lpstr>AIML Approaches in Detection</vt:lpstr>
      <vt:lpstr>Comparison of Methods</vt:lpstr>
      <vt:lpstr>02</vt:lpstr>
      <vt:lpstr>Data Collection for AIML</vt:lpstr>
      <vt:lpstr>Using Charts for Visualization</vt:lpstr>
      <vt:lpstr>Challenges and Solutions</vt:lpstr>
      <vt:lpstr>Conclusions</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Asha Sambangi</dc:creator>
  <cp:lastModifiedBy>Asha Sambangi</cp:lastModifiedBy>
  <cp:revision>1</cp:revision>
  <dcterms:modified xsi:type="dcterms:W3CDTF">2025-06-26T08:31:14Z</dcterms:modified>
</cp:coreProperties>
</file>

<file path=docProps/core0.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2025-06-26T08:25:48Z</dcterms:created>
  <dc:creator>Unknown Creator</dc:creator>
  <dc:description/>
  <dc:language>en-US</dc:language>
  <cp:lastModifiedBy>Unknown Creator</cp:lastModifiedBy>
  <dcterms:modified xsi:type="dcterms:W3CDTF">2025-06-26T08:25:48Z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12</vt:r8>
  </property>
</Properties>
</file>