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241824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399462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4ADA78-5EFD-4FAE-BBE5-364D50C2853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67253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2804647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4ADA78-5EFD-4FAE-BBE5-364D50C2853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6632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3158050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2206576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4860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15301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81C70-06E8-43F5-9707-5E645C24F70B}"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315154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285337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281C70-06E8-43F5-9707-5E645C24F70B}"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7804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281C70-06E8-43F5-9707-5E645C24F70B}"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108302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81C70-06E8-43F5-9707-5E645C24F70B}"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111497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620069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81C70-06E8-43F5-9707-5E645C24F70B}"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4ADA78-5EFD-4FAE-BBE5-364D50C28536}" type="slidenum">
              <a:rPr lang="en-US" smtClean="0"/>
              <a:t>‹#›</a:t>
            </a:fld>
            <a:endParaRPr lang="en-US"/>
          </a:p>
        </p:txBody>
      </p:sp>
    </p:spTree>
    <p:extLst>
      <p:ext uri="{BB962C8B-B14F-4D97-AF65-F5344CB8AC3E}">
        <p14:creationId xmlns:p14="http://schemas.microsoft.com/office/powerpoint/2010/main" val="424981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281C70-06E8-43F5-9707-5E645C24F70B}" type="datetimeFigureOut">
              <a:rPr lang="en-US" smtClean="0"/>
              <a:t>4/2/2019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4ADA78-5EFD-4FAE-BBE5-364D50C28536}" type="slidenum">
              <a:rPr lang="en-US" smtClean="0"/>
              <a:t>‹#›</a:t>
            </a:fld>
            <a:endParaRPr lang="en-US"/>
          </a:p>
        </p:txBody>
      </p:sp>
    </p:spTree>
    <p:extLst>
      <p:ext uri="{BB962C8B-B14F-4D97-AF65-F5344CB8AC3E}">
        <p14:creationId xmlns:p14="http://schemas.microsoft.com/office/powerpoint/2010/main" val="12929374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2521"/>
            <a:ext cx="9144000" cy="2387600"/>
          </a:xfrm>
        </p:spPr>
        <p:txBody>
          <a:bodyPr>
            <a:normAutofit fontScale="90000"/>
          </a:bodyPr>
          <a:lstStyle/>
          <a:p>
            <a:r>
              <a:rPr lang="en-US" b="1" dirty="0" smtClean="0"/>
              <a:t>Online Electricity Bill Payment (OEBP)</a:t>
            </a:r>
            <a:br>
              <a:rPr lang="en-US" b="1" dirty="0" smtClean="0"/>
            </a:br>
            <a:endParaRPr lang="en-US" b="1" dirty="0"/>
          </a:p>
        </p:txBody>
      </p:sp>
    </p:spTree>
    <p:extLst>
      <p:ext uri="{BB962C8B-B14F-4D97-AF65-F5344CB8AC3E}">
        <p14:creationId xmlns:p14="http://schemas.microsoft.com/office/powerpoint/2010/main" val="4263208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9149" y="426903"/>
            <a:ext cx="9144000" cy="642043"/>
          </a:xfrm>
        </p:spPr>
        <p:txBody>
          <a:bodyPr>
            <a:normAutofit fontScale="90000"/>
          </a:bodyPr>
          <a:lstStyle/>
          <a:p>
            <a:r>
              <a:rPr lang="en-US" sz="4000" b="1" dirty="0" smtClean="0"/>
              <a:t>Problem Statement</a:t>
            </a:r>
            <a:endParaRPr lang="en-US" sz="4000" b="1" dirty="0"/>
          </a:p>
        </p:txBody>
      </p:sp>
      <p:sp>
        <p:nvSpPr>
          <p:cNvPr id="3" name="Subtitle 2"/>
          <p:cNvSpPr>
            <a:spLocks noGrp="1"/>
          </p:cNvSpPr>
          <p:nvPr>
            <p:ph type="subTitle" idx="1"/>
          </p:nvPr>
        </p:nvSpPr>
        <p:spPr>
          <a:xfrm>
            <a:off x="1189149" y="1867437"/>
            <a:ext cx="9144000" cy="4111580"/>
          </a:xfrm>
        </p:spPr>
        <p:txBody>
          <a:bodyPr>
            <a:normAutofit/>
          </a:bodyPr>
          <a:lstStyle/>
          <a:p>
            <a:pPr marL="342900" indent="-342900" algn="just">
              <a:buFont typeface="Arial" panose="020B0604020202020204" pitchFamily="34" charset="0"/>
              <a:buChar char="•"/>
            </a:pPr>
            <a:r>
              <a:rPr lang="en-US" sz="2400" dirty="0" smtClean="0"/>
              <a:t>In the ancient times, people used to pay their Electricity Bills by going at the Electricity Bill Payment Centre and then standing in the long queues for long hours and wasting their valuable time. Hence, now the System has changed completely according to the change in the modern technology and then the Online Electricity Billing came.</a:t>
            </a:r>
          </a:p>
          <a:p>
            <a:endParaRPr lang="en-US" sz="2400" dirty="0"/>
          </a:p>
          <a:p>
            <a:pPr marL="342900" indent="-342900" algn="just">
              <a:buFont typeface="Arial" panose="020B0604020202020204" pitchFamily="34" charset="0"/>
              <a:buChar char="•"/>
            </a:pPr>
            <a:r>
              <a:rPr lang="en-US" sz="2400" dirty="0" smtClean="0"/>
              <a:t>The project is about instant Online Electricity Bill Payment via Wallet payment system.</a:t>
            </a:r>
            <a:endParaRPr lang="en-US" sz="2400" dirty="0"/>
          </a:p>
        </p:txBody>
      </p:sp>
    </p:spTree>
    <p:extLst>
      <p:ext uri="{BB962C8B-B14F-4D97-AF65-F5344CB8AC3E}">
        <p14:creationId xmlns:p14="http://schemas.microsoft.com/office/powerpoint/2010/main" val="1085553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716" y="936982"/>
            <a:ext cx="10515600" cy="5241080"/>
          </a:xfrm>
        </p:spPr>
        <p:txBody>
          <a:bodyPr>
            <a:noAutofit/>
          </a:bodyPr>
          <a:lstStyle/>
          <a:p>
            <a:r>
              <a:rPr lang="en-US" sz="2400" dirty="0" smtClean="0"/>
              <a:t>Paying </a:t>
            </a:r>
            <a:r>
              <a:rPr lang="en-US" sz="2400" dirty="0"/>
              <a:t>electricity bills online usually requires you to physically go to an outlet and stand in long queues to clear the payment. Well not anymore! </a:t>
            </a:r>
            <a:r>
              <a:rPr lang="en-US" sz="2400" dirty="0" smtClean="0"/>
              <a:t>OEBP </a:t>
            </a:r>
            <a:r>
              <a:rPr lang="en-US" sz="2400" dirty="0"/>
              <a:t>is your one-stop destination for all of your bill payment requirements, with no extra charges</a:t>
            </a:r>
            <a:r>
              <a:rPr lang="en-US" sz="2400" dirty="0" smtClean="0"/>
              <a:t>.</a:t>
            </a:r>
          </a:p>
          <a:p>
            <a:endParaRPr lang="en-US" sz="2400" dirty="0" smtClean="0"/>
          </a:p>
          <a:p>
            <a:r>
              <a:rPr lang="en-US" sz="2400" dirty="0" smtClean="0"/>
              <a:t>OEBP </a:t>
            </a:r>
            <a:r>
              <a:rPr lang="en-US" sz="2400" dirty="0"/>
              <a:t>provides you with a trusted online wallet that can make your online electricity bill payments as easy as you want them to be</a:t>
            </a:r>
            <a:r>
              <a:rPr lang="en-US" sz="2400" dirty="0" smtClean="0"/>
              <a:t>. </a:t>
            </a:r>
          </a:p>
          <a:p>
            <a:endParaRPr lang="en-US" sz="2400" dirty="0"/>
          </a:p>
          <a:p>
            <a:r>
              <a:rPr lang="en-US" sz="2400" dirty="0" smtClean="0"/>
              <a:t>So</a:t>
            </a:r>
            <a:r>
              <a:rPr lang="en-US" sz="2400" dirty="0"/>
              <a:t>, gone are the days where standing in crowded queues at bill outlets to clear your electricity bill was the only way out of such situations, as </a:t>
            </a:r>
            <a:r>
              <a:rPr lang="en-US" sz="2400" dirty="0" smtClean="0"/>
              <a:t>OEBP </a:t>
            </a:r>
            <a:r>
              <a:rPr lang="en-US" sz="2400" dirty="0"/>
              <a:t>enables you to pay bills securely in the comfort of your home!</a:t>
            </a:r>
          </a:p>
        </p:txBody>
      </p:sp>
    </p:spTree>
    <p:extLst>
      <p:ext uri="{BB962C8B-B14F-4D97-AF65-F5344CB8AC3E}">
        <p14:creationId xmlns:p14="http://schemas.microsoft.com/office/powerpoint/2010/main" val="3228097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97701"/>
            <a:ext cx="10515600" cy="1077308"/>
          </a:xfrm>
        </p:spPr>
        <p:txBody>
          <a:bodyPr/>
          <a:lstStyle/>
          <a:p>
            <a:r>
              <a:rPr lang="en-US" b="1" dirty="0" smtClean="0"/>
              <a:t>PoJo Classes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710" y="721217"/>
            <a:ext cx="8925059" cy="5872766"/>
          </a:xfrm>
        </p:spPr>
      </p:pic>
    </p:spTree>
    <p:extLst>
      <p:ext uri="{BB962C8B-B14F-4D97-AF65-F5344CB8AC3E}">
        <p14:creationId xmlns:p14="http://schemas.microsoft.com/office/powerpoint/2010/main" val="1475730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Service Classes</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4575" y="1475983"/>
            <a:ext cx="4932607" cy="5342307"/>
          </a:xfrm>
        </p:spPr>
      </p:pic>
    </p:spTree>
    <p:extLst>
      <p:ext uri="{BB962C8B-B14F-4D97-AF65-F5344CB8AC3E}">
        <p14:creationId xmlns:p14="http://schemas.microsoft.com/office/powerpoint/2010/main" val="1587775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Repository</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332" y="1264555"/>
            <a:ext cx="4778061" cy="4711242"/>
          </a:xfrm>
        </p:spPr>
      </p:pic>
    </p:spTree>
    <p:extLst>
      <p:ext uri="{BB962C8B-B14F-4D97-AF65-F5344CB8AC3E}">
        <p14:creationId xmlns:p14="http://schemas.microsoft.com/office/powerpoint/2010/main" val="181620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6836" y="924104"/>
            <a:ext cx="10515600" cy="4351338"/>
          </a:xfrm>
        </p:spPr>
        <p:txBody>
          <a:bodyPr/>
          <a:lstStyle/>
          <a:p>
            <a:pPr marL="0" indent="0">
              <a:buNone/>
            </a:pPr>
            <a:r>
              <a:rPr lang="en-US" sz="5400" dirty="0" smtClean="0"/>
              <a:t>	</a:t>
            </a:r>
          </a:p>
          <a:p>
            <a:pPr marL="0" indent="0">
              <a:buNone/>
            </a:pPr>
            <a:endParaRPr lang="en-US" sz="5400" dirty="0"/>
          </a:p>
          <a:p>
            <a:pPr marL="0" indent="0">
              <a:buNone/>
            </a:pPr>
            <a:r>
              <a:rPr lang="en-US" sz="5400" dirty="0" smtClean="0"/>
              <a:t>			</a:t>
            </a:r>
          </a:p>
          <a:p>
            <a:pPr marL="0" indent="0">
              <a:buNone/>
            </a:pPr>
            <a:r>
              <a:rPr lang="en-US" sz="5400" dirty="0"/>
              <a:t>	</a:t>
            </a:r>
            <a:r>
              <a:rPr lang="en-US" sz="5400" dirty="0" smtClean="0"/>
              <a:t>				</a:t>
            </a:r>
            <a:r>
              <a:rPr lang="en-US" sz="5400" dirty="0" smtClean="0">
                <a:solidFill>
                  <a:srgbClr val="00B0F0"/>
                </a:solidFill>
              </a:rPr>
              <a:t>Thank You…</a:t>
            </a:r>
            <a:endParaRPr lang="en-US" sz="5400" dirty="0">
              <a:solidFill>
                <a:srgbClr val="00B0F0"/>
              </a:solidFill>
            </a:endParaRPr>
          </a:p>
        </p:txBody>
      </p:sp>
    </p:spTree>
    <p:extLst>
      <p:ext uri="{BB962C8B-B14F-4D97-AF65-F5344CB8AC3E}">
        <p14:creationId xmlns:p14="http://schemas.microsoft.com/office/powerpoint/2010/main" val="6197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1324</TotalTime>
  <Words>201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Online Electricity Bill Payment (OEBP) </vt:lpstr>
      <vt:lpstr>Problem Statement</vt:lpstr>
      <vt:lpstr>PowerPoint Presentation</vt:lpstr>
      <vt:lpstr>PoJo Classes</vt:lpstr>
      <vt:lpstr>Service Classes</vt:lpstr>
      <vt:lpstr>Repository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Electricity Bill Payment</dc:title>
  <dc:creator>Shaikh, Danish</dc:creator>
  <cp:lastModifiedBy>Shaikh, Danish</cp:lastModifiedBy>
  <cp:revision>20</cp:revision>
  <dcterms:created xsi:type="dcterms:W3CDTF">2019-03-30T13:07:14Z</dcterms:created>
  <dcterms:modified xsi:type="dcterms:W3CDTF">2019-04-02T13:42:02Z</dcterms:modified>
</cp:coreProperties>
</file>