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fh88812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7995" y="759854"/>
            <a:ext cx="8915399" cy="939476"/>
          </a:xfrm>
        </p:spPr>
        <p:txBody>
          <a:bodyPr/>
          <a:lstStyle/>
          <a:p>
            <a:r>
              <a:rPr lang="en-US" dirty="0"/>
              <a:t>Online Job Portal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3829" y="3387144"/>
            <a:ext cx="5399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Final Year Project.</a:t>
            </a:r>
          </a:p>
          <a:p>
            <a:r>
              <a:rPr lang="en-US" sz="2800" b="1" dirty="0"/>
              <a:t>Created By </a:t>
            </a:r>
            <a:br>
              <a:rPr lang="en-US" sz="2800" b="1" dirty="0"/>
            </a:br>
            <a:r>
              <a:rPr lang="en-US" sz="2800" b="1" dirty="0"/>
              <a:t>Name: Shaikh </a:t>
            </a:r>
            <a:r>
              <a:rPr lang="en-US" sz="2800" b="1" dirty="0" err="1"/>
              <a:t>Faizan</a:t>
            </a:r>
            <a:r>
              <a:rPr lang="en-US" sz="2800" b="1" dirty="0"/>
              <a:t> Hassan </a:t>
            </a:r>
          </a:p>
          <a:p>
            <a:r>
              <a:rPr lang="en-US" sz="2800" b="1" dirty="0"/>
              <a:t>Student ID: 11076</a:t>
            </a:r>
          </a:p>
          <a:p>
            <a:r>
              <a:rPr lang="en-US" sz="2800" b="1" dirty="0"/>
              <a:t>Email: </a:t>
            </a:r>
            <a:r>
              <a:rPr lang="en-US" sz="2800" b="1" dirty="0">
                <a:hlinkClick r:id="rId2"/>
              </a:rPr>
              <a:t>sfh8881212@gmail.com</a:t>
            </a:r>
            <a:br>
              <a:rPr lang="en-US" sz="2800" b="1" dirty="0"/>
            </a:br>
            <a:r>
              <a:rPr lang="en-US" sz="2800" b="1" dirty="0"/>
              <a:t>Contact: 03363204173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4440" y="1699330"/>
            <a:ext cx="4211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Pafkiet</a:t>
            </a:r>
            <a:r>
              <a:rPr lang="en-US" sz="3200" b="1" dirty="0"/>
              <a:t> City Campus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092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EF7AC4-1318-4019-BFFB-1E778A3E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522267"/>
            <a:ext cx="11982450" cy="33909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D4A7994-6B4B-46C4-B95F-616027B7062C}"/>
              </a:ext>
            </a:extLst>
          </p:cNvPr>
          <p:cNvSpPr txBox="1">
            <a:spLocks/>
          </p:cNvSpPr>
          <p:nvPr/>
        </p:nvSpPr>
        <p:spPr>
          <a:xfrm>
            <a:off x="130627" y="1"/>
            <a:ext cx="8915399" cy="415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Job Seeker Login Page</a:t>
            </a:r>
          </a:p>
        </p:txBody>
      </p:sp>
    </p:spTree>
    <p:extLst>
      <p:ext uri="{BB962C8B-B14F-4D97-AF65-F5344CB8AC3E}">
        <p14:creationId xmlns:p14="http://schemas.microsoft.com/office/powerpoint/2010/main" val="260908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7E5D51-14A6-4A3F-8DAC-5A2BB610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81087"/>
            <a:ext cx="11582400" cy="46958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8662927-70BC-41B9-8B52-1D50C9FBF767}"/>
              </a:ext>
            </a:extLst>
          </p:cNvPr>
          <p:cNvSpPr txBox="1">
            <a:spLocks/>
          </p:cNvSpPr>
          <p:nvPr/>
        </p:nvSpPr>
        <p:spPr>
          <a:xfrm>
            <a:off x="130627" y="1"/>
            <a:ext cx="8915399" cy="415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Admin Login</a:t>
            </a:r>
          </a:p>
        </p:txBody>
      </p:sp>
    </p:spTree>
    <p:extLst>
      <p:ext uri="{BB962C8B-B14F-4D97-AF65-F5344CB8AC3E}">
        <p14:creationId xmlns:p14="http://schemas.microsoft.com/office/powerpoint/2010/main" val="309771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23825-7F60-4006-9DFF-EF0B10917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637"/>
            <a:ext cx="12191999" cy="64423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C30456-D149-4243-AB15-66B62C176250}"/>
              </a:ext>
            </a:extLst>
          </p:cNvPr>
          <p:cNvSpPr txBox="1">
            <a:spLocks/>
          </p:cNvSpPr>
          <p:nvPr/>
        </p:nvSpPr>
        <p:spPr>
          <a:xfrm>
            <a:off x="130627" y="1"/>
            <a:ext cx="8915399" cy="415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Admin Dashboard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272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2DDA-A80C-4DBB-9168-879E3DF2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36F7-2D53-45DB-AB7C-EBB1AA46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F0983-C269-4700-A310-F23B48FE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629" y="0"/>
            <a:ext cx="12433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5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12D8-3CD1-40E8-9F2B-6ADB5B40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8F11-B7C9-41C8-98D7-57B6E222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C5F7B-6E74-4F4E-ACD6-537122CF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3" y="0"/>
            <a:ext cx="11318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B90F-33C0-4970-B949-C9D93B6C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96EB-D7D9-43DE-B2D2-E7417C4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E4354-EC12-4E2B-8D6A-0AAE719B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84" y="0"/>
            <a:ext cx="10762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3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F4FE-1475-43A7-BA9B-3535A881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613F-2CCA-441F-8439-9982BDFA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6E4D0-8503-423A-9BFB-84497FA1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70" y="0"/>
            <a:ext cx="10028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BACB-A62C-408F-828A-47F20ED6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C145-EFAF-4B03-ABD8-576943BF5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5D6CF-1C6F-4E75-8D3B-1A3CE7819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23" y="0"/>
            <a:ext cx="10339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2828-9CFF-4565-9AEF-E93F00E1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7BF3-BEE3-400B-BF22-398827A7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C045B-E275-454F-9A34-EAF7B7383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27" y="0"/>
            <a:ext cx="9794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5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A227-5EB3-4EE6-A217-05E10F3D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A5E5-491C-4C3A-B14D-6DF6C886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8417C-4641-4115-AA9A-1F9A5487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3" y="0"/>
            <a:ext cx="9972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2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0486" y="656822"/>
            <a:ext cx="8915399" cy="605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Objective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3719" y="1738648"/>
            <a:ext cx="11128934" cy="3773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is to provide the information about new jobs. A user can search jobs according to their location or their</a:t>
            </a:r>
          </a:p>
          <a:p>
            <a:pPr algn="just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skills. It provide the resume tips and interview tips which is useful to provide the guideless to the user. A</a:t>
            </a:r>
          </a:p>
          <a:p>
            <a:pPr algn="just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company or organization can post the new jobs which is store in the new job database and according to this</a:t>
            </a:r>
          </a:p>
          <a:p>
            <a:pPr algn="just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 database employer and jobseeker or employer can search this new jobs.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9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351E-21B6-4A93-8370-04D0714B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23A71-A869-465C-8695-65481DB1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719137"/>
            <a:ext cx="116205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4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0486" y="656822"/>
            <a:ext cx="8915399" cy="605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Job Seeker Area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823" y="1493949"/>
            <a:ext cx="1097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module provides functionalities for job seekers. Applicants can post their resumes with personal and</a:t>
            </a:r>
          </a:p>
          <a:p>
            <a:pPr algn="just"/>
            <a:r>
              <a:rPr lang="en-US" sz="2800" dirty="0"/>
              <a:t>professional details. They can also update the resume as frequently as required. The applicant can also browse</a:t>
            </a:r>
          </a:p>
          <a:p>
            <a:pPr algn="just"/>
            <a:r>
              <a:rPr lang="en-US" sz="2800" dirty="0"/>
              <a:t>through the present vacancies available. Job seekers can also get mail alerts when their resumes are selected by</a:t>
            </a:r>
          </a:p>
          <a:p>
            <a:pPr algn="just"/>
            <a:r>
              <a:rPr lang="en-US" sz="2800" dirty="0"/>
              <a:t>employers.</a:t>
            </a:r>
          </a:p>
        </p:txBody>
      </p:sp>
    </p:spTree>
    <p:extLst>
      <p:ext uri="{BB962C8B-B14F-4D97-AF65-F5344CB8AC3E}">
        <p14:creationId xmlns:p14="http://schemas.microsoft.com/office/powerpoint/2010/main" val="315228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0486" y="656822"/>
            <a:ext cx="8915399" cy="605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Employer Area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823" y="1493949"/>
            <a:ext cx="1097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module provides functionalities related to employers. Employers can post vacancy details and update the</a:t>
            </a:r>
          </a:p>
          <a:p>
            <a:pPr algn="just"/>
            <a:r>
              <a:rPr lang="en-US" sz="2800" dirty="0"/>
              <a:t>details as and when necessary. Employers can search through applicant resumes based on different criteria</a:t>
            </a:r>
          </a:p>
        </p:txBody>
      </p:sp>
    </p:spTree>
    <p:extLst>
      <p:ext uri="{BB962C8B-B14F-4D97-AF65-F5344CB8AC3E}">
        <p14:creationId xmlns:p14="http://schemas.microsoft.com/office/powerpoint/2010/main" val="397178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0486" y="656822"/>
            <a:ext cx="8915399" cy="605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Administration Area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823" y="1493949"/>
            <a:ext cx="1097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module provides administrator related functionalities. Administrator manages entire application and</a:t>
            </a:r>
          </a:p>
          <a:p>
            <a:pPr algn="just"/>
            <a:r>
              <a:rPr lang="en-US" sz="2800" dirty="0"/>
              <a:t>maintains the profiles of applicants and employers.</a:t>
            </a:r>
          </a:p>
        </p:txBody>
      </p:sp>
    </p:spTree>
    <p:extLst>
      <p:ext uri="{BB962C8B-B14F-4D97-AF65-F5344CB8AC3E}">
        <p14:creationId xmlns:p14="http://schemas.microsoft.com/office/powerpoint/2010/main" val="195460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2295" y="0"/>
            <a:ext cx="8915399" cy="605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Final Year Project 1 (YFP)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399" y="1481071"/>
            <a:ext cx="8915399" cy="605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Administration Section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399" y="2550017"/>
            <a:ext cx="1048340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 complete jobseeker section. Like: activate/deactivate/delete/ edit jobseeker’s information.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Admin user can view the jobseeker’s applications for each job.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 complete employer section. Admin user can activate/deactivate/delete/ edit company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 posted jobs. Like: activate/deactivate/delete/edit posted job.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 whole website content. Dynamic CMS is included to manage the content of the website.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Admin user can add/edit countries, cities, salaries range, qualification, institutes, job industries, website ads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0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2295" y="0"/>
            <a:ext cx="8915399" cy="605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Final Year Project 1 (YFP)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399" y="1481071"/>
            <a:ext cx="8915399" cy="605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Job Provider Section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399" y="2550017"/>
            <a:ext cx="10483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/ Edit company’s profile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Post new job vacancies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Edit / Deactivate posted jobs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 provider can see the list of jobseekers who has applied for the job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 provider can see and download the jobseeker’s resume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 provider can send message to any job seeker</a:t>
            </a:r>
          </a:p>
        </p:txBody>
      </p:sp>
    </p:spTree>
    <p:extLst>
      <p:ext uri="{BB962C8B-B14F-4D97-AF65-F5344CB8AC3E}">
        <p14:creationId xmlns:p14="http://schemas.microsoft.com/office/powerpoint/2010/main" val="371858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AA8D2-C79A-485F-96DF-468CC579B482}"/>
              </a:ext>
            </a:extLst>
          </p:cNvPr>
          <p:cNvSpPr txBox="1">
            <a:spLocks/>
          </p:cNvSpPr>
          <p:nvPr/>
        </p:nvSpPr>
        <p:spPr>
          <a:xfrm>
            <a:off x="130627" y="1"/>
            <a:ext cx="8915399" cy="415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7CF97-B05B-42C7-9BDA-C6822A31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510"/>
            <a:ext cx="12192000" cy="65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7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749790-E413-44FA-8CDD-945969BF6BDD}"/>
              </a:ext>
            </a:extLst>
          </p:cNvPr>
          <p:cNvSpPr txBox="1">
            <a:spLocks/>
          </p:cNvSpPr>
          <p:nvPr/>
        </p:nvSpPr>
        <p:spPr>
          <a:xfrm>
            <a:off x="130627" y="1"/>
            <a:ext cx="8915399" cy="415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Posted Job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89E5F-C635-4014-B13F-6C0DD91A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514475"/>
            <a:ext cx="11839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832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403</Words>
  <Application>Microsoft Office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Wisp</vt:lpstr>
      <vt:lpstr>Online Job Portal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 System</dc:title>
  <dc:creator>ws386</dc:creator>
  <cp:lastModifiedBy>admin</cp:lastModifiedBy>
  <cp:revision>49</cp:revision>
  <dcterms:created xsi:type="dcterms:W3CDTF">2021-12-13T13:25:18Z</dcterms:created>
  <dcterms:modified xsi:type="dcterms:W3CDTF">2021-12-27T11:37:55Z</dcterms:modified>
</cp:coreProperties>
</file>