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4" r:id="rId3"/>
    <p:sldMasterId id="2147483694" r:id="rId4"/>
    <p:sldMasterId id="2147483696" r:id="rId5"/>
    <p:sldMasterId id="2147483710" r:id="rId6"/>
  </p:sldMasterIdLst>
  <p:notesMasterIdLst>
    <p:notesMasterId r:id="rId18"/>
  </p:notesMasterIdLst>
  <p:sldIdLst>
    <p:sldId id="256" r:id="rId7"/>
    <p:sldId id="257" r:id="rId8"/>
    <p:sldId id="259" r:id="rId9"/>
    <p:sldId id="260" r:id="rId10"/>
    <p:sldId id="261" r:id="rId11"/>
    <p:sldId id="262" r:id="rId12"/>
    <p:sldId id="263" r:id="rId13"/>
    <p:sldId id="265" r:id="rId14"/>
    <p:sldId id="266" r:id="rId15"/>
    <p:sldId id="268" r:id="rId16"/>
    <p:sldId id="26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D33F1-13DD-44BB-8594-0F020B9B5735}" v="2" dt="2025-04-07T11:11:42.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Mahajan" userId="b9e01ae9b5d6016f" providerId="LiveId" clId="{793D33F1-13DD-44BB-8594-0F020B9B5735}"/>
    <pc:docChg chg="undo redo custSel addSld modSld">
      <pc:chgData name="Satyam Mahajan" userId="b9e01ae9b5d6016f" providerId="LiveId" clId="{793D33F1-13DD-44BB-8594-0F020B9B5735}" dt="2025-04-07T13:30:45.340" v="121" actId="20577"/>
      <pc:docMkLst>
        <pc:docMk/>
      </pc:docMkLst>
      <pc:sldChg chg="modSp mod">
        <pc:chgData name="Satyam Mahajan" userId="b9e01ae9b5d6016f" providerId="LiveId" clId="{793D33F1-13DD-44BB-8594-0F020B9B5735}" dt="2025-04-07T12:59:24.721" v="116" actId="1076"/>
        <pc:sldMkLst>
          <pc:docMk/>
          <pc:sldMk cId="0" sldId="256"/>
        </pc:sldMkLst>
        <pc:spChg chg="mod">
          <ac:chgData name="Satyam Mahajan" userId="b9e01ae9b5d6016f" providerId="LiveId" clId="{793D33F1-13DD-44BB-8594-0F020B9B5735}" dt="2025-04-07T12:59:05.360" v="113" actId="1076"/>
          <ac:spMkLst>
            <pc:docMk/>
            <pc:sldMk cId="0" sldId="256"/>
            <ac:spMk id="3" creationId="{ACB130D5-0B7D-DAC4-CABE-637359D42520}"/>
          </ac:spMkLst>
        </pc:spChg>
        <pc:spChg chg="mod">
          <ac:chgData name="Satyam Mahajan" userId="b9e01ae9b5d6016f" providerId="LiveId" clId="{793D33F1-13DD-44BB-8594-0F020B9B5735}" dt="2025-04-07T12:59:24.721" v="116" actId="1076"/>
          <ac:spMkLst>
            <pc:docMk/>
            <pc:sldMk cId="0" sldId="256"/>
            <ac:spMk id="519" creationId="{00000000-0000-0000-0000-000000000000}"/>
          </ac:spMkLst>
        </pc:spChg>
        <pc:spChg chg="mod">
          <ac:chgData name="Satyam Mahajan" userId="b9e01ae9b5d6016f" providerId="LiveId" clId="{793D33F1-13DD-44BB-8594-0F020B9B5735}" dt="2025-04-07T12:58:31.768" v="103" actId="1076"/>
          <ac:spMkLst>
            <pc:docMk/>
            <pc:sldMk cId="0" sldId="256"/>
            <ac:spMk id="520" creationId="{00000000-0000-0000-0000-000000000000}"/>
          </ac:spMkLst>
        </pc:spChg>
      </pc:sldChg>
      <pc:sldChg chg="modSp mod">
        <pc:chgData name="Satyam Mahajan" userId="b9e01ae9b5d6016f" providerId="LiveId" clId="{793D33F1-13DD-44BB-8594-0F020B9B5735}" dt="2025-04-07T13:30:45.340" v="121" actId="20577"/>
        <pc:sldMkLst>
          <pc:docMk/>
          <pc:sldMk cId="0" sldId="260"/>
        </pc:sldMkLst>
        <pc:spChg chg="mod">
          <ac:chgData name="Satyam Mahajan" userId="b9e01ae9b5d6016f" providerId="LiveId" clId="{793D33F1-13DD-44BB-8594-0F020B9B5735}" dt="2025-04-07T13:30:45.340" v="121" actId="20577"/>
          <ac:spMkLst>
            <pc:docMk/>
            <pc:sldMk cId="0" sldId="260"/>
            <ac:spMk id="2" creationId="{1D2FAD02-50CF-BF44-C769-C0ED5760D1A8}"/>
          </ac:spMkLst>
        </pc:spChg>
      </pc:sldChg>
      <pc:sldChg chg="modSp mod">
        <pc:chgData name="Satyam Mahajan" userId="b9e01ae9b5d6016f" providerId="LiveId" clId="{793D33F1-13DD-44BB-8594-0F020B9B5735}" dt="2025-04-06T14:11:39.427" v="48" actId="113"/>
        <pc:sldMkLst>
          <pc:docMk/>
          <pc:sldMk cId="0" sldId="261"/>
        </pc:sldMkLst>
        <pc:spChg chg="mod">
          <ac:chgData name="Satyam Mahajan" userId="b9e01ae9b5d6016f" providerId="LiveId" clId="{793D33F1-13DD-44BB-8594-0F020B9B5735}" dt="2025-04-06T14:11:30.909" v="46" actId="113"/>
          <ac:spMkLst>
            <pc:docMk/>
            <pc:sldMk cId="0" sldId="261"/>
            <ac:spMk id="2" creationId="{A2FDDF00-4BA9-9322-14ED-6E2277BAFFF2}"/>
          </ac:spMkLst>
        </pc:spChg>
        <pc:spChg chg="mod">
          <ac:chgData name="Satyam Mahajan" userId="b9e01ae9b5d6016f" providerId="LiveId" clId="{793D33F1-13DD-44BB-8594-0F020B9B5735}" dt="2025-04-06T14:11:39.427" v="48" actId="113"/>
          <ac:spMkLst>
            <pc:docMk/>
            <pc:sldMk cId="0" sldId="261"/>
            <ac:spMk id="3" creationId="{7502E1DA-2C2A-6102-4F2E-AD915B5BDB30}"/>
          </ac:spMkLst>
        </pc:spChg>
      </pc:sldChg>
      <pc:sldChg chg="addSp delSp modSp add mod">
        <pc:chgData name="Satyam Mahajan" userId="b9e01ae9b5d6016f" providerId="LiveId" clId="{793D33F1-13DD-44BB-8594-0F020B9B5735}" dt="2025-04-07T12:26:40.077" v="95" actId="1076"/>
        <pc:sldMkLst>
          <pc:docMk/>
          <pc:sldMk cId="0" sldId="265"/>
        </pc:sldMkLst>
        <pc:spChg chg="mod">
          <ac:chgData name="Satyam Mahajan" userId="b9e01ae9b5d6016f" providerId="LiveId" clId="{793D33F1-13DD-44BB-8594-0F020B9B5735}" dt="2025-04-07T11:12:54.136" v="85" actId="1076"/>
          <ac:spMkLst>
            <pc:docMk/>
            <pc:sldMk cId="0" sldId="265"/>
            <ac:spMk id="544" creationId="{00000000-0000-0000-0000-000000000000}"/>
          </ac:spMkLst>
        </pc:spChg>
        <pc:spChg chg="del mod">
          <ac:chgData name="Satyam Mahajan" userId="b9e01ae9b5d6016f" providerId="LiveId" clId="{793D33F1-13DD-44BB-8594-0F020B9B5735}" dt="2025-04-07T11:11:33.701" v="59" actId="478"/>
          <ac:spMkLst>
            <pc:docMk/>
            <pc:sldMk cId="0" sldId="265"/>
            <ac:spMk id="545" creationId="{00000000-0000-0000-0000-000000000000}"/>
          </ac:spMkLst>
        </pc:spChg>
        <pc:picChg chg="add mod">
          <ac:chgData name="Satyam Mahajan" userId="b9e01ae9b5d6016f" providerId="LiveId" clId="{793D33F1-13DD-44BB-8594-0F020B9B5735}" dt="2025-04-07T12:26:40.077" v="95" actId="1076"/>
          <ac:picMkLst>
            <pc:docMk/>
            <pc:sldMk cId="0" sldId="265"/>
            <ac:picMk id="3" creationId="{B8F5114B-A931-82BA-280E-C4143E64F615}"/>
          </ac:picMkLst>
        </pc:picChg>
        <pc:picChg chg="mod">
          <ac:chgData name="Satyam Mahajan" userId="b9e01ae9b5d6016f" providerId="LiveId" clId="{793D33F1-13DD-44BB-8594-0F020B9B5735}" dt="2025-04-07T11:12:51.926" v="84" actId="14100"/>
          <ac:picMkLst>
            <pc:docMk/>
            <pc:sldMk cId="0" sldId="265"/>
            <ac:picMk id="543" creationId="{00000000-0000-0000-0000-000000000000}"/>
          </ac:picMkLst>
        </pc:picChg>
      </pc:sldChg>
      <pc:sldChg chg="modSp mod">
        <pc:chgData name="Satyam Mahajan" userId="b9e01ae9b5d6016f" providerId="LiveId" clId="{793D33F1-13DD-44BB-8594-0F020B9B5735}" dt="2025-04-06T15:10:23.724" v="53" actId="14100"/>
        <pc:sldMkLst>
          <pc:docMk/>
          <pc:sldMk cId="0" sldId="266"/>
        </pc:sldMkLst>
        <pc:spChg chg="mod">
          <ac:chgData name="Satyam Mahajan" userId="b9e01ae9b5d6016f" providerId="LiveId" clId="{793D33F1-13DD-44BB-8594-0F020B9B5735}" dt="2025-04-06T15:10:23.724" v="53" actId="14100"/>
          <ac:spMkLst>
            <pc:docMk/>
            <pc:sldMk cId="0" sldId="266"/>
            <ac:spMk id="548" creationId="{00000000-0000-0000-0000-000000000000}"/>
          </ac:spMkLst>
        </pc:spChg>
        <pc:spChg chg="mod">
          <ac:chgData name="Satyam Mahajan" userId="b9e01ae9b5d6016f" providerId="LiveId" clId="{793D33F1-13DD-44BB-8594-0F020B9B5735}" dt="2025-04-06T15:10:14.836" v="51" actId="1076"/>
          <ac:spMkLst>
            <pc:docMk/>
            <pc:sldMk cId="0" sldId="266"/>
            <ac:spMk id="549" creationId="{00000000-0000-0000-0000-000000000000}"/>
          </ac:spMkLst>
        </pc:spChg>
      </pc:sldChg>
      <pc:sldChg chg="modSp mod">
        <pc:chgData name="Satyam Mahajan" userId="b9e01ae9b5d6016f" providerId="LiveId" clId="{793D33F1-13DD-44BB-8594-0F020B9B5735}" dt="2025-04-06T13:55:52.818" v="33" actId="14100"/>
        <pc:sldMkLst>
          <pc:docMk/>
          <pc:sldMk cId="387199291" sldId="268"/>
        </pc:sldMkLst>
        <pc:spChg chg="mod">
          <ac:chgData name="Satyam Mahajan" userId="b9e01ae9b5d6016f" providerId="LiveId" clId="{793D33F1-13DD-44BB-8594-0F020B9B5735}" dt="2025-04-06T13:55:52.818" v="33" actId="14100"/>
          <ac:spMkLst>
            <pc:docMk/>
            <pc:sldMk cId="387199291" sldId="268"/>
            <ac:spMk id="4" creationId="{F643CB47-B127-2D02-B23F-B42C3D670C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B2BFD-28AA-4465-94F7-A3E7630CEA8A}" type="datetimeFigureOut">
              <a:rPr lang="en-IN" smtClean="0"/>
              <a:t>07-04-2025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47EAA-7AF4-462E-9C50-816288133E89}" type="slidenum">
              <a:rPr lang="en-IN" smtClean="0"/>
              <a:t>‹#›</a:t>
            </a:fld>
            <a:endParaRPr lang="en-IN"/>
          </a:p>
        </p:txBody>
      </p:sp>
    </p:spTree>
    <p:extLst>
      <p:ext uri="{BB962C8B-B14F-4D97-AF65-F5344CB8AC3E}">
        <p14:creationId xmlns:p14="http://schemas.microsoft.com/office/powerpoint/2010/main" val="50255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F47EAA-7AF4-462E-9C50-816288133E89}" type="slidenum">
              <a:rPr lang="en-IN" smtClean="0"/>
              <a:t>9</a:t>
            </a:fld>
            <a:endParaRPr lang="en-IN"/>
          </a:p>
        </p:txBody>
      </p:sp>
    </p:spTree>
    <p:extLst>
      <p:ext uri="{BB962C8B-B14F-4D97-AF65-F5344CB8AC3E}">
        <p14:creationId xmlns:p14="http://schemas.microsoft.com/office/powerpoint/2010/main" val="303131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1" name="PlaceHolder 1"/>
          <p:cNvSpPr>
            <a:spLocks noGrp="1"/>
          </p:cNvSpPr>
          <p:nvPr>
            <p:ph type="title"/>
          </p:nvPr>
        </p:nvSpPr>
        <p:spPr>
          <a:xfrm>
            <a:off x="819000" y="714600"/>
            <a:ext cx="3409920" cy="754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27">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14">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2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hyperlink" Target="https://www.freepik.com/home" TargetMode="Externa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Google Shape;9;p2"/>
          <p:cNvSpPr/>
          <p:nvPr/>
        </p:nvSpPr>
        <p:spPr>
          <a:xfrm>
            <a:off x="0" y="4322160"/>
            <a:ext cx="3750840" cy="82476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10;p2"/>
          <p:cNvSpPr/>
          <p:nvPr/>
        </p:nvSpPr>
        <p:spPr>
          <a:xfrm>
            <a:off x="407520" y="3088080"/>
            <a:ext cx="824760" cy="82476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 name="Google Shape;11;p2"/>
          <p:cNvSpPr/>
          <p:nvPr/>
        </p:nvSpPr>
        <p:spPr>
          <a:xfrm>
            <a:off x="8323920" y="-6840"/>
            <a:ext cx="819720" cy="1650960"/>
          </a:xfrm>
          <a:custGeom>
            <a:avLst/>
            <a:gdLst>
              <a:gd name="textAreaLeft" fmla="*/ 0 w 819720"/>
              <a:gd name="textAreaRight" fmla="*/ 820080 w 819720"/>
              <a:gd name="textAreaTop" fmla="*/ 0 h 1650960"/>
              <a:gd name="textAreaBottom" fmla="*/ 1651320 h 1650960"/>
            </a:gdLst>
            <a:ahLst/>
            <a:cxnLst/>
            <a:rect l="textAreaLeft" t="textAreaTop" r="textAreaRight" b="textAreaBottom"/>
            <a:pathLst>
              <a:path w="50194" h="102466">
                <a:moveTo>
                  <a:pt x="0" y="0"/>
                </a:moveTo>
                <a:lnTo>
                  <a:pt x="0" y="102466"/>
                </a:lnTo>
                <a:lnTo>
                  <a:pt x="50193" y="102466"/>
                </a:lnTo>
                <a:lnTo>
                  <a:pt x="5019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2;p2"/>
          <p:cNvSpPr/>
          <p:nvPr/>
        </p:nvSpPr>
        <p:spPr>
          <a:xfrm>
            <a:off x="7503480" y="-6840"/>
            <a:ext cx="820080" cy="1650960"/>
          </a:xfrm>
          <a:custGeom>
            <a:avLst/>
            <a:gdLst>
              <a:gd name="textAreaLeft" fmla="*/ 0 w 820080"/>
              <a:gd name="textAreaRight" fmla="*/ 820440 w 820080"/>
              <a:gd name="textAreaTop" fmla="*/ 0 h 1650960"/>
              <a:gd name="textAreaBottom" fmla="*/ 1651320 h 1650960"/>
            </a:gdLst>
            <a:ahLst/>
            <a:cxnLst/>
            <a:rect l="textAreaLeft" t="textAreaTop" r="textAreaRight" b="textAreaBottom"/>
            <a:pathLst>
              <a:path w="50194" h="102466">
                <a:moveTo>
                  <a:pt x="0" y="0"/>
                </a:moveTo>
                <a:lnTo>
                  <a:pt x="0" y="102466"/>
                </a:lnTo>
                <a:lnTo>
                  <a:pt x="50193" y="102466"/>
                </a:lnTo>
                <a:lnTo>
                  <a:pt x="50193" y="0"/>
                </a:lnTo>
                <a:close/>
              </a:path>
            </a:pathLst>
          </a:custGeom>
          <a:solidFill>
            <a:srgbClr val="F4939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 name="Google Shape;13;p2"/>
          <p:cNvSpPr/>
          <p:nvPr/>
        </p:nvSpPr>
        <p:spPr>
          <a:xfrm>
            <a:off x="7912800" y="3915000"/>
            <a:ext cx="1233720" cy="616320"/>
          </a:xfrm>
          <a:custGeom>
            <a:avLst/>
            <a:gdLst>
              <a:gd name="textAreaLeft" fmla="*/ 0 w 1233720"/>
              <a:gd name="textAreaRight" fmla="*/ 1234080 w 1233720"/>
              <a:gd name="textAreaTop" fmla="*/ 0 h 616320"/>
              <a:gd name="textAreaBottom" fmla="*/ 616680 h 616320"/>
            </a:gdLst>
            <a:ahLst/>
            <a:cxnLst/>
            <a:rect l="textAreaLeft" t="textAreaTop" r="textAreaRight" b="textAreaBottom"/>
            <a:pathLst>
              <a:path w="143207" h="71557">
                <a:moveTo>
                  <a:pt x="1" y="1"/>
                </a:moveTo>
                <a:lnTo>
                  <a:pt x="71651" y="71556"/>
                </a:lnTo>
                <a:lnTo>
                  <a:pt x="143207" y="1"/>
                </a:lnTo>
                <a:close/>
              </a:path>
            </a:pathLst>
          </a:custGeom>
          <a:solidFill>
            <a:srgbClr val="9DD7CE"/>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 name="Google Shape;14;p2"/>
          <p:cNvSpPr/>
          <p:nvPr/>
        </p:nvSpPr>
        <p:spPr>
          <a:xfrm>
            <a:off x="6680520" y="3915000"/>
            <a:ext cx="2466000" cy="1230840"/>
          </a:xfrm>
          <a:custGeom>
            <a:avLst/>
            <a:gdLst>
              <a:gd name="textAreaLeft" fmla="*/ 0 w 2466000"/>
              <a:gd name="textAreaRight" fmla="*/ 2466360 w 2466000"/>
              <a:gd name="textAreaTop" fmla="*/ 0 h 1230840"/>
              <a:gd name="textAreaBottom" fmla="*/ 1231200 h 1230840"/>
            </a:gdLst>
            <a:ahLst/>
            <a:cxnLst/>
            <a:rect l="textAreaLeft" t="textAreaTop" r="textAreaRight" b="textAreaBottom"/>
            <a:pathLst>
              <a:path w="286129" h="142828">
                <a:moveTo>
                  <a:pt x="143206" y="1"/>
                </a:moveTo>
                <a:lnTo>
                  <a:pt x="0" y="142828"/>
                </a:lnTo>
                <a:lnTo>
                  <a:pt x="286129" y="142828"/>
                </a:lnTo>
                <a:lnTo>
                  <a:pt x="143206" y="1"/>
                </a:lnTo>
                <a:close/>
              </a:path>
            </a:pathLst>
          </a:custGeom>
          <a:solidFill>
            <a:srgbClr val="F4939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 name="Google Shape;15;p2"/>
          <p:cNvSpPr/>
          <p:nvPr/>
        </p:nvSpPr>
        <p:spPr>
          <a:xfrm>
            <a:off x="7912800" y="3916440"/>
            <a:ext cx="1233720" cy="1229760"/>
          </a:xfrm>
          <a:custGeom>
            <a:avLst/>
            <a:gdLst>
              <a:gd name="textAreaLeft" fmla="*/ 0 w 1233720"/>
              <a:gd name="textAreaRight" fmla="*/ 1234080 w 1233720"/>
              <a:gd name="textAreaTop" fmla="*/ 0 h 1229760"/>
              <a:gd name="textAreaBottom" fmla="*/ 1230120 h 1229760"/>
            </a:gdLst>
            <a:ahLst/>
            <a:cxnLst/>
            <a:rect l="textAreaLeft" t="textAreaTop" r="textAreaRight" b="textAreaBottom"/>
            <a:pathLst>
              <a:path w="143491" h="143017">
                <a:moveTo>
                  <a:pt x="1" y="1"/>
                </a:moveTo>
                <a:lnTo>
                  <a:pt x="1" y="142828"/>
                </a:lnTo>
                <a:lnTo>
                  <a:pt x="143490" y="143017"/>
                </a:lnTo>
                <a:lnTo>
                  <a:pt x="1" y="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 name="Google Shape;16;p2"/>
          <p:cNvSpPr/>
          <p:nvPr/>
        </p:nvSpPr>
        <p:spPr>
          <a:xfrm rot="21558000">
            <a:off x="8318880" y="855000"/>
            <a:ext cx="838440" cy="1580400"/>
          </a:xfrm>
          <a:custGeom>
            <a:avLst/>
            <a:gdLst>
              <a:gd name="textAreaLeft" fmla="*/ 0 w 838440"/>
              <a:gd name="textAreaRight" fmla="*/ 838800 w 838440"/>
              <a:gd name="textAreaTop" fmla="*/ 0 h 1580400"/>
              <a:gd name="textAreaBottom" fmla="*/ 1580760 h 1580400"/>
            </a:gdLst>
            <a:ahLst/>
            <a:cxnLst/>
            <a:rect l="textAreaLeft" t="textAreaTop" r="textAreaRight" b="textAreaBottom"/>
            <a:pathLst>
              <a:path w="57377" h="108138">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a:off x="605160" y="3484080"/>
            <a:ext cx="1251360" cy="1248480"/>
          </a:xfrm>
          <a:custGeom>
            <a:avLst/>
            <a:gdLst>
              <a:gd name="textAreaLeft" fmla="*/ 0 w 1251360"/>
              <a:gd name="textAreaRight" fmla="*/ 1251720 w 1251360"/>
              <a:gd name="textAreaTop" fmla="*/ 0 h 1248480"/>
              <a:gd name="textAreaBottom" fmla="*/ 1248840 h 1248480"/>
            </a:gdLst>
            <a:ahLst/>
            <a:cxnLst/>
            <a:rect l="textAreaLeft" t="textAreaTop" r="textAreaRight" b="textAreaBottom"/>
            <a:pathLst>
              <a:path w="115795" h="11551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 name="Google Shape;18;p2"/>
          <p:cNvSpPr/>
          <p:nvPr/>
        </p:nvSpPr>
        <p:spPr>
          <a:xfrm rot="5400000">
            <a:off x="8223840" y="4222800"/>
            <a:ext cx="1230840" cy="614880"/>
          </a:xfrm>
          <a:custGeom>
            <a:avLst/>
            <a:gdLst>
              <a:gd name="textAreaLeft" fmla="*/ 0 w 1230840"/>
              <a:gd name="textAreaRight" fmla="*/ 1231200 w 1230840"/>
              <a:gd name="textAreaTop" fmla="*/ 0 h 614880"/>
              <a:gd name="textAreaBottom" fmla="*/ 615240 h 614880"/>
            </a:gdLst>
            <a:ahLst/>
            <a:cxnLst/>
            <a:rect l="textAreaLeft" t="textAreaTop" r="textAreaRight" b="textAreaBottom"/>
            <a:pathLst>
              <a:path w="143207" h="71557">
                <a:moveTo>
                  <a:pt x="1" y="1"/>
                </a:moveTo>
                <a:lnTo>
                  <a:pt x="71651" y="71556"/>
                </a:lnTo>
                <a:lnTo>
                  <a:pt x="143207" y="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19;p2"/>
          <p:cNvSpPr/>
          <p:nvPr/>
        </p:nvSpPr>
        <p:spPr>
          <a:xfrm>
            <a:off x="-18360" y="720"/>
            <a:ext cx="1663920" cy="1650960"/>
          </a:xfrm>
          <a:custGeom>
            <a:avLst/>
            <a:gdLst>
              <a:gd name="textAreaLeft" fmla="*/ 0 w 1663920"/>
              <a:gd name="textAreaRight" fmla="*/ 1664280 w 1663920"/>
              <a:gd name="textAreaTop" fmla="*/ 0 h 1650960"/>
              <a:gd name="textAreaBottom" fmla="*/ 1651320 h 1650960"/>
            </a:gdLst>
            <a:ahLst/>
            <a:cxnLst/>
            <a:rect l="textAreaLeft" t="textAreaTop" r="textAreaRight" b="textAreaBottom"/>
            <a:pathLst>
              <a:path w="75527" h="75715">
                <a:moveTo>
                  <a:pt x="1" y="0"/>
                </a:moveTo>
                <a:lnTo>
                  <a:pt x="1" y="75715"/>
                </a:lnTo>
                <a:cubicBezTo>
                  <a:pt x="41686" y="75620"/>
                  <a:pt x="75526" y="41686"/>
                  <a:pt x="7552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 name="Google Shape;20;p2"/>
          <p:cNvGrpSpPr/>
          <p:nvPr/>
        </p:nvGrpSpPr>
        <p:grpSpPr>
          <a:xfrm>
            <a:off x="497880" y="-5760"/>
            <a:ext cx="641880" cy="2061360"/>
            <a:chOff x="497880" y="-5760"/>
            <a:chExt cx="641880" cy="2061360"/>
          </a:xfrm>
        </p:grpSpPr>
        <p:sp>
          <p:nvSpPr>
            <p:cNvPr id="12" name="Google Shape;21;p2"/>
            <p:cNvSpPr/>
            <p:nvPr/>
          </p:nvSpPr>
          <p:spPr>
            <a:xfrm>
              <a:off x="497880" y="-5760"/>
              <a:ext cx="72360" cy="20613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22;p2"/>
            <p:cNvSpPr/>
            <p:nvPr/>
          </p:nvSpPr>
          <p:spPr>
            <a:xfrm>
              <a:off x="687600" y="-5760"/>
              <a:ext cx="72360" cy="20613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3;p2"/>
            <p:cNvSpPr/>
            <p:nvPr/>
          </p:nvSpPr>
          <p:spPr>
            <a:xfrm>
              <a:off x="877680" y="-5760"/>
              <a:ext cx="72360" cy="20613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4;p2"/>
            <p:cNvSpPr/>
            <p:nvPr/>
          </p:nvSpPr>
          <p:spPr>
            <a:xfrm>
              <a:off x="1067400" y="-5760"/>
              <a:ext cx="72360" cy="20613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 name="Google Shape;25;p2"/>
          <p:cNvSpPr/>
          <p:nvPr/>
        </p:nvSpPr>
        <p:spPr>
          <a:xfrm rot="5400000">
            <a:off x="3327120" y="3943080"/>
            <a:ext cx="852120" cy="1606320"/>
          </a:xfrm>
          <a:custGeom>
            <a:avLst/>
            <a:gdLst>
              <a:gd name="textAreaLeft" fmla="*/ 0 w 852120"/>
              <a:gd name="textAreaRight" fmla="*/ 852480 w 852120"/>
              <a:gd name="textAreaTop" fmla="*/ 0 h 1606320"/>
              <a:gd name="textAreaBottom" fmla="*/ 1606680 h 1606320"/>
            </a:gdLst>
            <a:ahLst/>
            <a:cxnLst/>
            <a:rect l="textAreaLeft" t="textAreaTop" r="textAreaRight" b="textAreaBottom"/>
            <a:pathLst>
              <a:path w="57377" h="108138">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 name="Google Shape;26;p2"/>
          <p:cNvGrpSpPr/>
          <p:nvPr/>
        </p:nvGrpSpPr>
        <p:grpSpPr>
          <a:xfrm>
            <a:off x="2908800" y="-16560"/>
            <a:ext cx="1684440" cy="844920"/>
            <a:chOff x="2908800" y="-16560"/>
            <a:chExt cx="1684440" cy="844920"/>
          </a:xfrm>
        </p:grpSpPr>
        <p:sp>
          <p:nvSpPr>
            <p:cNvPr id="18" name="Google Shape;27;p2"/>
            <p:cNvSpPr/>
            <p:nvPr/>
          </p:nvSpPr>
          <p:spPr>
            <a:xfrm>
              <a:off x="2908800" y="-16560"/>
              <a:ext cx="1684440" cy="841680"/>
            </a:xfrm>
            <a:custGeom>
              <a:avLst/>
              <a:gdLst>
                <a:gd name="textAreaLeft" fmla="*/ 0 w 1684440"/>
                <a:gd name="textAreaRight" fmla="*/ 1684800 w 1684440"/>
                <a:gd name="textAreaTop" fmla="*/ 0 h 841680"/>
                <a:gd name="textAreaBottom" fmla="*/ 842040 h 841680"/>
              </a:gdLst>
              <a:ahLst/>
              <a:cxnLst/>
              <a:rect l="textAreaLeft" t="textAreaTop" r="textAreaRight" b="textAreaBottom"/>
              <a:pathLst>
                <a:path w="151525" h="75715">
                  <a:moveTo>
                    <a:pt x="1" y="0"/>
                  </a:moveTo>
                  <a:cubicBezTo>
                    <a:pt x="1" y="41875"/>
                    <a:pt x="33935" y="75715"/>
                    <a:pt x="75810" y="75715"/>
                  </a:cubicBezTo>
                  <a:cubicBezTo>
                    <a:pt x="117590" y="75715"/>
                    <a:pt x="151525" y="41875"/>
                    <a:pt x="151525"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 name="Google Shape;28;p2"/>
            <p:cNvSpPr/>
            <p:nvPr/>
          </p:nvSpPr>
          <p:spPr>
            <a:xfrm>
              <a:off x="3751200" y="-13320"/>
              <a:ext cx="839520" cy="841680"/>
            </a:xfrm>
            <a:custGeom>
              <a:avLst/>
              <a:gdLst>
                <a:gd name="textAreaLeft" fmla="*/ 0 w 839520"/>
                <a:gd name="textAreaRight" fmla="*/ 839880 w 839520"/>
                <a:gd name="textAreaTop" fmla="*/ 0 h 841680"/>
                <a:gd name="textAreaBottom" fmla="*/ 842040 h 841680"/>
              </a:gdLst>
              <a:ahLst/>
              <a:cxnLst/>
              <a:rect l="textAreaLeft" t="textAreaTop" r="textAreaRight" b="textAreaBottom"/>
              <a:pathLst>
                <a:path w="75527" h="75715">
                  <a:moveTo>
                    <a:pt x="1" y="0"/>
                  </a:moveTo>
                  <a:lnTo>
                    <a:pt x="1" y="75715"/>
                  </a:lnTo>
                  <a:cubicBezTo>
                    <a:pt x="41686" y="75620"/>
                    <a:pt x="75526" y="41686"/>
                    <a:pt x="7552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 name="Google Shape;29;p2"/>
          <p:cNvGrpSpPr/>
          <p:nvPr/>
        </p:nvGrpSpPr>
        <p:grpSpPr>
          <a:xfrm>
            <a:off x="5402160" y="209160"/>
            <a:ext cx="2510640" cy="616320"/>
            <a:chOff x="5402160" y="209160"/>
            <a:chExt cx="2510640" cy="616320"/>
          </a:xfrm>
        </p:grpSpPr>
        <p:sp>
          <p:nvSpPr>
            <p:cNvPr id="21" name="Google Shape;30;p2"/>
            <p:cNvSpPr/>
            <p:nvPr/>
          </p:nvSpPr>
          <p:spPr>
            <a:xfrm rot="5400000">
              <a:off x="6622560" y="-1011240"/>
              <a:ext cx="69480" cy="251064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31;p2"/>
            <p:cNvSpPr/>
            <p:nvPr/>
          </p:nvSpPr>
          <p:spPr>
            <a:xfrm rot="5400000">
              <a:off x="6622560" y="-829080"/>
              <a:ext cx="69480" cy="251064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2;p2"/>
            <p:cNvSpPr/>
            <p:nvPr/>
          </p:nvSpPr>
          <p:spPr>
            <a:xfrm rot="5400000">
              <a:off x="6622560" y="-646560"/>
              <a:ext cx="69480" cy="251064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3;p2"/>
            <p:cNvSpPr/>
            <p:nvPr/>
          </p:nvSpPr>
          <p:spPr>
            <a:xfrm rot="5400000">
              <a:off x="6622560" y="-464400"/>
              <a:ext cx="69480" cy="251064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 name="Google Shape;34;p2"/>
          <p:cNvSpPr/>
          <p:nvPr/>
        </p:nvSpPr>
        <p:spPr>
          <a:xfrm rot="10800000">
            <a:off x="720" y="4318560"/>
            <a:ext cx="825480" cy="824400"/>
          </a:xfrm>
          <a:custGeom>
            <a:avLst/>
            <a:gdLst>
              <a:gd name="textAreaLeft" fmla="*/ 0 w 825480"/>
              <a:gd name="textAreaRight" fmla="*/ 825840 w 825480"/>
              <a:gd name="textAreaTop" fmla="*/ 0 h 824400"/>
              <a:gd name="textAreaBottom" fmla="*/ 824760 h 824400"/>
            </a:gdLst>
            <a:ahLst/>
            <a:cxnLst/>
            <a:rect l="textAreaLeft" t="textAreaTop" r="textAreaRight" b="textAreaBottom"/>
            <a:pathLst>
              <a:path w="71651" h="71556">
                <a:moveTo>
                  <a:pt x="1" y="0"/>
                </a:moveTo>
                <a:lnTo>
                  <a:pt x="71651" y="71556"/>
                </a:lnTo>
                <a:lnTo>
                  <a:pt x="71651" y="0"/>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5;p2"/>
          <p:cNvSpPr/>
          <p:nvPr/>
        </p:nvSpPr>
        <p:spPr>
          <a:xfrm>
            <a:off x="2314800" y="-391680"/>
            <a:ext cx="1233720" cy="1241640"/>
          </a:xfrm>
          <a:custGeom>
            <a:avLst/>
            <a:gdLst>
              <a:gd name="textAreaLeft" fmla="*/ 0 w 1233720"/>
              <a:gd name="textAreaRight" fmla="*/ 1234080 w 1233720"/>
              <a:gd name="textAreaTop" fmla="*/ 0 h 1241640"/>
              <a:gd name="textAreaBottom" fmla="*/ 1242000 h 1241640"/>
            </a:gdLst>
            <a:ahLst/>
            <a:cxnLst/>
            <a:rect l="textAreaLeft" t="textAreaTop" r="textAreaRight" b="textAreaBottom"/>
            <a:pathLst>
              <a:path w="73731" h="74203">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 name="Google Shape;36;p2"/>
          <p:cNvSpPr/>
          <p:nvPr/>
        </p:nvSpPr>
        <p:spPr>
          <a:xfrm>
            <a:off x="5186160" y="3882960"/>
            <a:ext cx="824760" cy="82476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37;p2"/>
          <p:cNvSpPr/>
          <p:nvPr/>
        </p:nvSpPr>
        <p:spPr>
          <a:xfrm>
            <a:off x="5616000" y="4125600"/>
            <a:ext cx="824760" cy="829800"/>
          </a:xfrm>
          <a:custGeom>
            <a:avLst/>
            <a:gdLst>
              <a:gd name="textAreaLeft" fmla="*/ 0 w 824760"/>
              <a:gd name="textAreaRight" fmla="*/ 825120 w 824760"/>
              <a:gd name="textAreaTop" fmla="*/ 0 h 829800"/>
              <a:gd name="textAreaBottom" fmla="*/ 830160 h 829800"/>
            </a:gdLst>
            <a:ahLst/>
            <a:cxnLst/>
            <a:rect l="textAreaLeft" t="textAreaTop" r="textAreaRight" b="textAreaBottom"/>
            <a:pathLst>
              <a:path w="73731" h="74203">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 name="PlaceHolder 1"/>
          <p:cNvSpPr>
            <a:spLocks noGrp="1"/>
          </p:cNvSpPr>
          <p:nvPr>
            <p:ph type="title"/>
          </p:nvPr>
        </p:nvSpPr>
        <p:spPr>
          <a:xfrm>
            <a:off x="1629720" y="1583280"/>
            <a:ext cx="5884560" cy="1544400"/>
          </a:xfrm>
          <a:prstGeom prst="rect">
            <a:avLst/>
          </a:prstGeom>
          <a:noFill/>
          <a:ln w="0">
            <a:noFill/>
          </a:ln>
        </p:spPr>
        <p:txBody>
          <a:bodyPr lIns="91440" tIns="91440" rIns="91440" bIns="91440" anchor="t">
            <a:noAutofit/>
          </a:bodyPr>
          <a:lstStyle/>
          <a:p>
            <a:pPr indent="0">
              <a:buNone/>
            </a:pPr>
            <a:r>
              <a:rPr lang="fr-FR" sz="5500" b="0" strike="noStrike" spc="-1">
                <a:solidFill>
                  <a:schemeClr val="dk1"/>
                </a:solidFill>
                <a:latin typeface="Arial"/>
              </a:rPr>
              <a:t>Click to edit the title text format</a:t>
            </a:r>
          </a:p>
        </p:txBody>
      </p:sp>
      <p:sp>
        <p:nvSpPr>
          <p:cNvPr id="3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80" name="Google Shape;223;p15"/>
          <p:cNvSpPr/>
          <p:nvPr/>
        </p:nvSpPr>
        <p:spPr>
          <a:xfrm>
            <a:off x="5391000" y="0"/>
            <a:ext cx="3752640" cy="5143320"/>
          </a:xfrm>
          <a:prstGeom prst="rect">
            <a:avLst/>
          </a:prstGeom>
          <a:solidFill>
            <a:schemeClr val="lt2"/>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PlaceHolder 1"/>
          <p:cNvSpPr>
            <a:spLocks noGrp="1"/>
          </p:cNvSpPr>
          <p:nvPr>
            <p:ph type="title"/>
          </p:nvPr>
        </p:nvSpPr>
        <p:spPr>
          <a:xfrm>
            <a:off x="300240" y="2246400"/>
            <a:ext cx="4790520" cy="14443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82" name="PlaceHolder 2"/>
          <p:cNvSpPr>
            <a:spLocks noGrp="1"/>
          </p:cNvSpPr>
          <p:nvPr>
            <p:ph type="title"/>
          </p:nvPr>
        </p:nvSpPr>
        <p:spPr>
          <a:xfrm>
            <a:off x="2080440" y="820800"/>
            <a:ext cx="1230120" cy="1235160"/>
          </a:xfrm>
          <a:prstGeom prst="rect">
            <a:avLst/>
          </a:prstGeom>
          <a:solidFill>
            <a:schemeClr val="accent5"/>
          </a:solidFill>
          <a:ln w="0">
            <a:noFill/>
          </a:ln>
        </p:spPr>
        <p:txBody>
          <a:bodyPr lIns="91440" tIns="91440" rIns="91440" bIns="91440" anchor="ctr">
            <a:noAutofit/>
          </a:bodyPr>
          <a:lstStyle/>
          <a:p>
            <a:pPr indent="0" algn="ctr">
              <a:lnSpc>
                <a:spcPct val="100000"/>
              </a:lnSpc>
              <a:buNone/>
            </a:pPr>
            <a:r>
              <a:rPr lang="fr-FR" sz="5000" b="0" strike="noStrike" spc="-1">
                <a:solidFill>
                  <a:schemeClr val="dk1"/>
                </a:solidFill>
                <a:latin typeface="Josefin Sans SemiBold"/>
                <a:ea typeface="Josefin Sans SemiBold"/>
              </a:rPr>
              <a:t>xx%</a:t>
            </a:r>
            <a:endParaRPr lang="fr-FR" sz="5000" b="0" strike="noStrike" spc="-1">
              <a:solidFill>
                <a:schemeClr val="dk1"/>
              </a:solidFill>
              <a:latin typeface="Arial"/>
            </a:endParaRPr>
          </a:p>
        </p:txBody>
      </p:sp>
      <p:grpSp>
        <p:nvGrpSpPr>
          <p:cNvPr id="83" name="Google Shape;227;p15"/>
          <p:cNvGrpSpPr/>
          <p:nvPr/>
        </p:nvGrpSpPr>
        <p:grpSpPr>
          <a:xfrm>
            <a:off x="6132240" y="-12600"/>
            <a:ext cx="3040920" cy="5162760"/>
            <a:chOff x="6132240" y="-12600"/>
            <a:chExt cx="3040920" cy="5162760"/>
          </a:xfrm>
        </p:grpSpPr>
        <p:sp>
          <p:nvSpPr>
            <p:cNvPr id="84" name="Google Shape;228;p15"/>
            <p:cNvSpPr/>
            <p:nvPr/>
          </p:nvSpPr>
          <p:spPr>
            <a:xfrm flipH="1">
              <a:off x="8323920" y="15840"/>
              <a:ext cx="821160" cy="2555640"/>
            </a:xfrm>
            <a:custGeom>
              <a:avLst/>
              <a:gdLst>
                <a:gd name="textAreaLeft" fmla="*/ -360 w 821160"/>
                <a:gd name="textAreaRight" fmla="*/ 821160 w 821160"/>
                <a:gd name="textAreaTop" fmla="*/ 0 h 2555640"/>
                <a:gd name="textAreaBottom" fmla="*/ 2556000 h 2555640"/>
              </a:gdLst>
              <a:ahLst/>
              <a:cxnLst/>
              <a:rect l="textAreaLeft" t="textAreaTop" r="textAreaRight" b="textAreaBottom"/>
              <a:pathLst>
                <a:path w="50194" h="102466">
                  <a:moveTo>
                    <a:pt x="0" y="0"/>
                  </a:moveTo>
                  <a:lnTo>
                    <a:pt x="0" y="102466"/>
                  </a:lnTo>
                  <a:lnTo>
                    <a:pt x="50193" y="102466"/>
                  </a:lnTo>
                  <a:lnTo>
                    <a:pt x="50193" y="0"/>
                  </a:lnTo>
                  <a:close/>
                </a:path>
              </a:pathLst>
            </a:custGeom>
            <a:solidFill>
              <a:srgbClr val="F4939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5" name="Google Shape;229;p15"/>
            <p:cNvGrpSpPr/>
            <p:nvPr/>
          </p:nvGrpSpPr>
          <p:grpSpPr>
            <a:xfrm>
              <a:off x="6220440" y="-12600"/>
              <a:ext cx="641880" cy="1663920"/>
              <a:chOff x="6220440" y="-12600"/>
              <a:chExt cx="641880" cy="1663920"/>
            </a:xfrm>
          </p:grpSpPr>
          <p:sp>
            <p:nvSpPr>
              <p:cNvPr id="86" name="Google Shape;230;p15"/>
              <p:cNvSpPr/>
              <p:nvPr/>
            </p:nvSpPr>
            <p:spPr>
              <a:xfrm flipV="1">
                <a:off x="6220440" y="-12600"/>
                <a:ext cx="72360" cy="166392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231;p15"/>
              <p:cNvSpPr/>
              <p:nvPr/>
            </p:nvSpPr>
            <p:spPr>
              <a:xfrm flipV="1">
                <a:off x="6410520" y="-12600"/>
                <a:ext cx="72360" cy="166392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232;p15"/>
              <p:cNvSpPr/>
              <p:nvPr/>
            </p:nvSpPr>
            <p:spPr>
              <a:xfrm flipV="1">
                <a:off x="6600240" y="-12600"/>
                <a:ext cx="72360" cy="166392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233;p15"/>
              <p:cNvSpPr/>
              <p:nvPr/>
            </p:nvSpPr>
            <p:spPr>
              <a:xfrm flipV="1">
                <a:off x="6789960" y="-12600"/>
                <a:ext cx="72360" cy="166392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 name="Google Shape;234;p15"/>
            <p:cNvSpPr/>
            <p:nvPr/>
          </p:nvSpPr>
          <p:spPr>
            <a:xfrm rot="10800000" flipH="1">
              <a:off x="7503480" y="0"/>
              <a:ext cx="1642320" cy="82476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235;p15"/>
            <p:cNvSpPr/>
            <p:nvPr/>
          </p:nvSpPr>
          <p:spPr>
            <a:xfrm flipH="1">
              <a:off x="7503120" y="0"/>
              <a:ext cx="821160" cy="820080"/>
            </a:xfrm>
            <a:custGeom>
              <a:avLst/>
              <a:gdLst>
                <a:gd name="textAreaLeft" fmla="*/ -360 w 821160"/>
                <a:gd name="textAreaRight" fmla="*/ 821160 w 821160"/>
                <a:gd name="textAreaTop" fmla="*/ 0 h 820080"/>
                <a:gd name="textAreaBottom" fmla="*/ 820440 h 820080"/>
              </a:gdLst>
              <a:ahLst/>
              <a:cxnLst/>
              <a:rect l="textAreaLeft" t="textAreaTop" r="textAreaRight" b="textAreaBottom"/>
              <a:pathLst>
                <a:path w="71651" h="71556">
                  <a:moveTo>
                    <a:pt x="1" y="0"/>
                  </a:moveTo>
                  <a:lnTo>
                    <a:pt x="71651" y="71556"/>
                  </a:lnTo>
                  <a:lnTo>
                    <a:pt x="71651" y="0"/>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 name="Google Shape;236;p15"/>
            <p:cNvSpPr/>
            <p:nvPr/>
          </p:nvSpPr>
          <p:spPr>
            <a:xfrm rot="5400000" flipH="1">
              <a:off x="6131880" y="1451880"/>
              <a:ext cx="817560" cy="81756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3" name="Google Shape;237;p15"/>
            <p:cNvGrpSpPr/>
            <p:nvPr/>
          </p:nvGrpSpPr>
          <p:grpSpPr>
            <a:xfrm>
              <a:off x="6212520" y="3906000"/>
              <a:ext cx="2523960" cy="1237320"/>
              <a:chOff x="6212520" y="3906000"/>
              <a:chExt cx="2523960" cy="1237320"/>
            </a:xfrm>
          </p:grpSpPr>
          <p:sp>
            <p:nvSpPr>
              <p:cNvPr id="94" name="Google Shape;238;p15"/>
              <p:cNvSpPr/>
              <p:nvPr/>
            </p:nvSpPr>
            <p:spPr>
              <a:xfrm flipV="1">
                <a:off x="6212520" y="3909960"/>
                <a:ext cx="2523960" cy="1233000"/>
              </a:xfrm>
              <a:custGeom>
                <a:avLst/>
                <a:gdLst>
                  <a:gd name="textAreaLeft" fmla="*/ 0 w 2523960"/>
                  <a:gd name="textAreaRight" fmla="*/ 2524320 w 2523960"/>
                  <a:gd name="textAreaTop" fmla="*/ -360 h 1233000"/>
                  <a:gd name="textAreaBottom" fmla="*/ 1233000 h 1233000"/>
                </a:gdLst>
                <a:ahLst/>
                <a:cxnLst/>
                <a:rect l="textAreaLeft" t="textAreaTop" r="textAreaRight" b="textAreaBottom"/>
                <a:pathLst>
                  <a:path w="151525" h="75715">
                    <a:moveTo>
                      <a:pt x="1" y="0"/>
                    </a:moveTo>
                    <a:cubicBezTo>
                      <a:pt x="1" y="41875"/>
                      <a:pt x="33935" y="75715"/>
                      <a:pt x="75810" y="75715"/>
                    </a:cubicBezTo>
                    <a:cubicBezTo>
                      <a:pt x="117590" y="75715"/>
                      <a:pt x="151525" y="41875"/>
                      <a:pt x="151525"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5" name="Google Shape;239;p15"/>
              <p:cNvSpPr/>
              <p:nvPr/>
            </p:nvSpPr>
            <p:spPr>
              <a:xfrm flipV="1">
                <a:off x="7503480" y="3905640"/>
                <a:ext cx="1231200" cy="1233000"/>
              </a:xfrm>
              <a:custGeom>
                <a:avLst/>
                <a:gdLst>
                  <a:gd name="textAreaLeft" fmla="*/ 0 w 1231200"/>
                  <a:gd name="textAreaRight" fmla="*/ 1231560 w 1231200"/>
                  <a:gd name="textAreaTop" fmla="*/ -360 h 1233000"/>
                  <a:gd name="textAreaBottom" fmla="*/ 1233000 h 1233000"/>
                </a:gdLst>
                <a:ahLst/>
                <a:cxnLst/>
                <a:rect l="textAreaLeft" t="textAreaTop" r="textAreaRight" b="textAreaBottom"/>
                <a:pathLst>
                  <a:path w="75527" h="75715">
                    <a:moveTo>
                      <a:pt x="1" y="0"/>
                    </a:moveTo>
                    <a:lnTo>
                      <a:pt x="1" y="75715"/>
                    </a:lnTo>
                    <a:cubicBezTo>
                      <a:pt x="41686" y="75620"/>
                      <a:pt x="75526" y="41686"/>
                      <a:pt x="7552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6" name="Google Shape;240;p15"/>
            <p:cNvSpPr/>
            <p:nvPr/>
          </p:nvSpPr>
          <p:spPr>
            <a:xfrm rot="5400000" flipH="1">
              <a:off x="7082640" y="1833480"/>
              <a:ext cx="1661760" cy="1672200"/>
            </a:xfrm>
            <a:custGeom>
              <a:avLst/>
              <a:gdLst>
                <a:gd name="textAreaLeft" fmla="*/ 360 w 1661760"/>
                <a:gd name="textAreaRight" fmla="*/ 1662480 w 1661760"/>
                <a:gd name="textAreaTop" fmla="*/ 0 h 1672200"/>
                <a:gd name="textAreaBottom" fmla="*/ 1672560 h 1672200"/>
              </a:gdLst>
              <a:ahLst/>
              <a:cxnLst/>
              <a:rect l="textAreaLeft" t="textAreaTop" r="textAreaRight" b="textAreaBottom"/>
              <a:pathLst>
                <a:path w="73731" h="74203">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 name="Google Shape;241;p15"/>
            <p:cNvSpPr/>
            <p:nvPr/>
          </p:nvSpPr>
          <p:spPr>
            <a:xfrm rot="5400000" flipH="1">
              <a:off x="7722720" y="3692880"/>
              <a:ext cx="1231920" cy="1668960"/>
            </a:xfrm>
            <a:custGeom>
              <a:avLst/>
              <a:gdLst>
                <a:gd name="textAreaLeft" fmla="*/ 360 w 1231920"/>
                <a:gd name="textAreaRight" fmla="*/ 1232640 w 1231920"/>
                <a:gd name="textAreaTop" fmla="*/ 0 h 1668960"/>
                <a:gd name="textAreaBottom" fmla="*/ 1669320 h 1668960"/>
              </a:gdLst>
              <a:ahLst/>
              <a:cxnLst/>
              <a:rect l="textAreaLeft" t="textAreaTop" r="textAreaRight" b="textAreaBottom"/>
              <a:pathLst>
                <a:path w="50194" h="102466">
                  <a:moveTo>
                    <a:pt x="0" y="0"/>
                  </a:moveTo>
                  <a:lnTo>
                    <a:pt x="0" y="102466"/>
                  </a:lnTo>
                  <a:lnTo>
                    <a:pt x="50193" y="102466"/>
                  </a:lnTo>
                  <a:lnTo>
                    <a:pt x="50193"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8" name="Google Shape;242;p15"/>
            <p:cNvGrpSpPr/>
            <p:nvPr/>
          </p:nvGrpSpPr>
          <p:grpSpPr>
            <a:xfrm>
              <a:off x="8326440" y="4325400"/>
              <a:ext cx="641520" cy="824760"/>
              <a:chOff x="8326440" y="4325400"/>
              <a:chExt cx="641520" cy="824760"/>
            </a:xfrm>
          </p:grpSpPr>
          <p:sp>
            <p:nvSpPr>
              <p:cNvPr id="99" name="Google Shape;243;p15"/>
              <p:cNvSpPr/>
              <p:nvPr/>
            </p:nvSpPr>
            <p:spPr>
              <a:xfrm flipV="1">
                <a:off x="8326440" y="4325040"/>
                <a:ext cx="72360" cy="8247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244;p15"/>
              <p:cNvSpPr/>
              <p:nvPr/>
            </p:nvSpPr>
            <p:spPr>
              <a:xfrm flipV="1">
                <a:off x="8516160" y="4325040"/>
                <a:ext cx="72360" cy="8247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245;p15"/>
              <p:cNvSpPr/>
              <p:nvPr/>
            </p:nvSpPr>
            <p:spPr>
              <a:xfrm flipV="1">
                <a:off x="8705880" y="4325040"/>
                <a:ext cx="72360" cy="8247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246;p15"/>
              <p:cNvSpPr/>
              <p:nvPr/>
            </p:nvSpPr>
            <p:spPr>
              <a:xfrm flipV="1">
                <a:off x="8895600" y="4325040"/>
                <a:ext cx="72360" cy="8247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0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9" name="PlaceHolder 1"/>
          <p:cNvSpPr>
            <a:spLocks noGrp="1"/>
          </p:cNvSpPr>
          <p:nvPr>
            <p:ph type="title"/>
          </p:nvPr>
        </p:nvSpPr>
        <p:spPr>
          <a:xfrm>
            <a:off x="819000" y="689040"/>
            <a:ext cx="3982320" cy="111312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grpSp>
        <p:nvGrpSpPr>
          <p:cNvPr id="150" name="Google Shape;299;p18"/>
          <p:cNvGrpSpPr/>
          <p:nvPr/>
        </p:nvGrpSpPr>
        <p:grpSpPr>
          <a:xfrm>
            <a:off x="5396760" y="-360"/>
            <a:ext cx="3751200" cy="5147280"/>
            <a:chOff x="5396760" y="-360"/>
            <a:chExt cx="3751200" cy="5147280"/>
          </a:xfrm>
        </p:grpSpPr>
        <p:sp>
          <p:nvSpPr>
            <p:cNvPr id="151" name="Google Shape;300;p18"/>
            <p:cNvSpPr/>
            <p:nvPr/>
          </p:nvSpPr>
          <p:spPr>
            <a:xfrm rot="5400000">
              <a:off x="6863040" y="-1461960"/>
              <a:ext cx="821160" cy="3744360"/>
            </a:xfrm>
            <a:custGeom>
              <a:avLst/>
              <a:gdLst>
                <a:gd name="textAreaLeft" fmla="*/ 0 w 821160"/>
                <a:gd name="textAreaRight" fmla="*/ 821520 w 821160"/>
                <a:gd name="textAreaTop" fmla="*/ 0 h 3744360"/>
                <a:gd name="textAreaBottom" fmla="*/ 3744720 h 3744360"/>
              </a:gdLst>
              <a:ahLst/>
              <a:cxnLst/>
              <a:rect l="textAreaLeft" t="textAreaTop" r="textAreaRight" b="textAreaBottom"/>
              <a:pathLst>
                <a:path w="50194" h="102466">
                  <a:moveTo>
                    <a:pt x="0" y="0"/>
                  </a:moveTo>
                  <a:lnTo>
                    <a:pt x="0" y="102466"/>
                  </a:lnTo>
                  <a:lnTo>
                    <a:pt x="50193" y="102466"/>
                  </a:lnTo>
                  <a:lnTo>
                    <a:pt x="50193"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301;p18"/>
            <p:cNvSpPr/>
            <p:nvPr/>
          </p:nvSpPr>
          <p:spPr>
            <a:xfrm>
              <a:off x="5401080" y="360"/>
              <a:ext cx="824760" cy="817920"/>
            </a:xfrm>
            <a:custGeom>
              <a:avLst/>
              <a:gdLst>
                <a:gd name="textAreaLeft" fmla="*/ 0 w 824760"/>
                <a:gd name="textAreaRight" fmla="*/ 825120 w 824760"/>
                <a:gd name="textAreaTop" fmla="*/ 0 h 817920"/>
                <a:gd name="textAreaBottom" fmla="*/ 818280 h 817920"/>
              </a:gdLst>
              <a:ahLst/>
              <a:cxnLst/>
              <a:rect l="textAreaLeft" t="textAreaTop" r="textAreaRight" b="textAreaBottom"/>
              <a:pathLst>
                <a:path w="75527" h="75715">
                  <a:moveTo>
                    <a:pt x="1" y="0"/>
                  </a:moveTo>
                  <a:lnTo>
                    <a:pt x="1" y="75715"/>
                  </a:lnTo>
                  <a:cubicBezTo>
                    <a:pt x="41686" y="75620"/>
                    <a:pt x="75526" y="41686"/>
                    <a:pt x="7552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3" name="Google Shape;302;p18"/>
            <p:cNvGrpSpPr/>
            <p:nvPr/>
          </p:nvGrpSpPr>
          <p:grpSpPr>
            <a:xfrm>
              <a:off x="7802280" y="0"/>
              <a:ext cx="641880" cy="2466360"/>
              <a:chOff x="7802280" y="0"/>
              <a:chExt cx="641880" cy="2466360"/>
            </a:xfrm>
          </p:grpSpPr>
          <p:sp>
            <p:nvSpPr>
              <p:cNvPr id="154" name="Google Shape;303;p18"/>
              <p:cNvSpPr/>
              <p:nvPr/>
            </p:nvSpPr>
            <p:spPr>
              <a:xfrm>
                <a:off x="7802280" y="0"/>
                <a:ext cx="72360" cy="24663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304;p18"/>
              <p:cNvSpPr/>
              <p:nvPr/>
            </p:nvSpPr>
            <p:spPr>
              <a:xfrm>
                <a:off x="7992000" y="0"/>
                <a:ext cx="72360" cy="24663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305;p18"/>
              <p:cNvSpPr/>
              <p:nvPr/>
            </p:nvSpPr>
            <p:spPr>
              <a:xfrm>
                <a:off x="8181720" y="0"/>
                <a:ext cx="72360" cy="24663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 name="Google Shape;306;p18"/>
              <p:cNvSpPr/>
              <p:nvPr/>
            </p:nvSpPr>
            <p:spPr>
              <a:xfrm>
                <a:off x="8371800" y="0"/>
                <a:ext cx="72360" cy="246636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8" name="Google Shape;307;p18"/>
            <p:cNvSpPr/>
            <p:nvPr/>
          </p:nvSpPr>
          <p:spPr>
            <a:xfrm rot="5400000">
              <a:off x="5741640" y="1437120"/>
              <a:ext cx="1237680" cy="12373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 name="Google Shape;308;p18"/>
            <p:cNvSpPr/>
            <p:nvPr/>
          </p:nvSpPr>
          <p:spPr>
            <a:xfrm rot="5400000">
              <a:off x="5400720" y="1226880"/>
              <a:ext cx="1235160" cy="1243080"/>
            </a:xfrm>
            <a:custGeom>
              <a:avLst/>
              <a:gdLst>
                <a:gd name="textAreaLeft" fmla="*/ 0 w 1235160"/>
                <a:gd name="textAreaRight" fmla="*/ 1235520 w 1235160"/>
                <a:gd name="textAreaTop" fmla="*/ 0 h 1243080"/>
                <a:gd name="textAreaBottom" fmla="*/ 1243440 h 1243080"/>
              </a:gdLst>
              <a:ahLst/>
              <a:cxnLst/>
              <a:rect l="textAreaLeft" t="textAreaTop" r="textAreaRight" b="textAreaBottom"/>
              <a:pathLst>
                <a:path w="73731" h="74203">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0" name="Google Shape;309;p18"/>
            <p:cNvSpPr/>
            <p:nvPr/>
          </p:nvSpPr>
          <p:spPr>
            <a:xfrm>
              <a:off x="5396760" y="4321440"/>
              <a:ext cx="3749040" cy="82476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310;p18"/>
            <p:cNvSpPr/>
            <p:nvPr/>
          </p:nvSpPr>
          <p:spPr>
            <a:xfrm rot="5400000">
              <a:off x="8322840" y="4321800"/>
              <a:ext cx="825480" cy="824400"/>
            </a:xfrm>
            <a:custGeom>
              <a:avLst/>
              <a:gdLst>
                <a:gd name="textAreaLeft" fmla="*/ 0 w 825480"/>
                <a:gd name="textAreaRight" fmla="*/ 825840 w 825480"/>
                <a:gd name="textAreaTop" fmla="*/ 0 h 824400"/>
                <a:gd name="textAreaBottom" fmla="*/ 824760 h 824400"/>
              </a:gdLst>
              <a:ahLst/>
              <a:cxnLst/>
              <a:rect l="textAreaLeft" t="textAreaTop" r="textAreaRight" b="textAreaBottom"/>
              <a:pathLst>
                <a:path w="71651" h="71556">
                  <a:moveTo>
                    <a:pt x="1" y="0"/>
                  </a:moveTo>
                  <a:lnTo>
                    <a:pt x="71651" y="71556"/>
                  </a:lnTo>
                  <a:lnTo>
                    <a:pt x="71651" y="0"/>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2" name="Google Shape;311;p18"/>
            <p:cNvSpPr/>
            <p:nvPr/>
          </p:nvSpPr>
          <p:spPr>
            <a:xfrm rot="5400000">
              <a:off x="7714440" y="2165040"/>
              <a:ext cx="817560" cy="81756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3" name="Google Shape;312;p18"/>
            <p:cNvGrpSpPr/>
            <p:nvPr/>
          </p:nvGrpSpPr>
          <p:grpSpPr>
            <a:xfrm>
              <a:off x="5817600" y="3179520"/>
              <a:ext cx="3326400" cy="639360"/>
              <a:chOff x="5817600" y="3179520"/>
              <a:chExt cx="3326400" cy="639360"/>
            </a:xfrm>
          </p:grpSpPr>
          <p:sp>
            <p:nvSpPr>
              <p:cNvPr id="164" name="Google Shape;313;p18"/>
              <p:cNvSpPr/>
              <p:nvPr/>
            </p:nvSpPr>
            <p:spPr>
              <a:xfrm rot="5400000">
                <a:off x="7444800" y="1551960"/>
                <a:ext cx="72000" cy="332640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314;p18"/>
              <p:cNvSpPr/>
              <p:nvPr/>
            </p:nvSpPr>
            <p:spPr>
              <a:xfrm rot="5400000">
                <a:off x="7444800" y="1741320"/>
                <a:ext cx="72000" cy="332640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315;p18"/>
              <p:cNvSpPr/>
              <p:nvPr/>
            </p:nvSpPr>
            <p:spPr>
              <a:xfrm rot="5400000">
                <a:off x="7444800" y="1930320"/>
                <a:ext cx="72000" cy="332640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316;p18"/>
              <p:cNvSpPr/>
              <p:nvPr/>
            </p:nvSpPr>
            <p:spPr>
              <a:xfrm rot="5400000">
                <a:off x="7444800" y="2119320"/>
                <a:ext cx="72000" cy="332640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5" name="PlaceHolder 1"/>
          <p:cNvSpPr>
            <a:spLocks noGrp="1"/>
          </p:cNvSpPr>
          <p:nvPr>
            <p:ph type="title"/>
          </p:nvPr>
        </p:nvSpPr>
        <p:spPr>
          <a:xfrm>
            <a:off x="819000" y="3094560"/>
            <a:ext cx="5393520" cy="5778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grpSp>
        <p:nvGrpSpPr>
          <p:cNvPr id="366" name="Google Shape;513;p31"/>
          <p:cNvGrpSpPr/>
          <p:nvPr/>
        </p:nvGrpSpPr>
        <p:grpSpPr>
          <a:xfrm>
            <a:off x="7071840" y="3094560"/>
            <a:ext cx="2072160" cy="2049480"/>
            <a:chOff x="7071840" y="3094560"/>
            <a:chExt cx="2072160" cy="2049480"/>
          </a:xfrm>
        </p:grpSpPr>
        <p:sp>
          <p:nvSpPr>
            <p:cNvPr id="367" name="Google Shape;514;p31"/>
            <p:cNvSpPr/>
            <p:nvPr/>
          </p:nvSpPr>
          <p:spPr>
            <a:xfrm>
              <a:off x="7071840" y="4732920"/>
              <a:ext cx="2072160" cy="4111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68" name="Google Shape;515;p31"/>
            <p:cNvGrpSpPr/>
            <p:nvPr/>
          </p:nvGrpSpPr>
          <p:grpSpPr>
            <a:xfrm>
              <a:off x="8325360" y="3511440"/>
              <a:ext cx="818640" cy="1632600"/>
              <a:chOff x="8325360" y="3511440"/>
              <a:chExt cx="818640" cy="1632600"/>
            </a:xfrm>
          </p:grpSpPr>
          <p:sp>
            <p:nvSpPr>
              <p:cNvPr id="369" name="Google Shape;516;p31"/>
              <p:cNvSpPr/>
              <p:nvPr/>
            </p:nvSpPr>
            <p:spPr>
              <a:xfrm rot="5400000">
                <a:off x="7920000" y="3920040"/>
                <a:ext cx="1632600" cy="815400"/>
              </a:xfrm>
              <a:custGeom>
                <a:avLst/>
                <a:gdLst>
                  <a:gd name="textAreaLeft" fmla="*/ 0 w 1632600"/>
                  <a:gd name="textAreaRight" fmla="*/ 1632960 w 1632600"/>
                  <a:gd name="textAreaTop" fmla="*/ 0 h 815400"/>
                  <a:gd name="textAreaBottom" fmla="*/ 815760 h 815400"/>
                </a:gdLst>
                <a:ahLst/>
                <a:cxnLst/>
                <a:rect l="textAreaLeft" t="textAreaTop" r="textAreaRight" b="textAreaBottom"/>
                <a:pathLst>
                  <a:path w="151525" h="75715">
                    <a:moveTo>
                      <a:pt x="1" y="0"/>
                    </a:moveTo>
                    <a:cubicBezTo>
                      <a:pt x="1" y="41875"/>
                      <a:pt x="33935" y="75715"/>
                      <a:pt x="75810" y="75715"/>
                    </a:cubicBezTo>
                    <a:cubicBezTo>
                      <a:pt x="117590" y="75715"/>
                      <a:pt x="151525" y="41875"/>
                      <a:pt x="15152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517;p31"/>
              <p:cNvSpPr/>
              <p:nvPr/>
            </p:nvSpPr>
            <p:spPr>
              <a:xfrm rot="5400000">
                <a:off x="8326080" y="4326840"/>
                <a:ext cx="813600" cy="815400"/>
              </a:xfrm>
              <a:custGeom>
                <a:avLst/>
                <a:gdLst>
                  <a:gd name="textAreaLeft" fmla="*/ 0 w 813600"/>
                  <a:gd name="textAreaRight" fmla="*/ 813960 w 813600"/>
                  <a:gd name="textAreaTop" fmla="*/ 0 h 815400"/>
                  <a:gd name="textAreaBottom" fmla="*/ 815760 h 815400"/>
                </a:gdLst>
                <a:ahLst/>
                <a:cxnLst/>
                <a:rect l="textAreaLeft" t="textAreaTop" r="textAreaRight" b="textAreaBottom"/>
                <a:pathLst>
                  <a:path w="75527" h="75715">
                    <a:moveTo>
                      <a:pt x="1" y="0"/>
                    </a:moveTo>
                    <a:lnTo>
                      <a:pt x="1" y="75715"/>
                    </a:lnTo>
                    <a:cubicBezTo>
                      <a:pt x="41686" y="75620"/>
                      <a:pt x="75526" y="41686"/>
                      <a:pt x="7552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71" name="Google Shape;518;p31"/>
            <p:cNvSpPr/>
            <p:nvPr/>
          </p:nvSpPr>
          <p:spPr>
            <a:xfrm rot="5400000">
              <a:off x="7508520" y="3090600"/>
              <a:ext cx="1233720" cy="1241640"/>
            </a:xfrm>
            <a:custGeom>
              <a:avLst/>
              <a:gdLst>
                <a:gd name="textAreaLeft" fmla="*/ 0 w 1233720"/>
                <a:gd name="textAreaRight" fmla="*/ 1234080 w 1233720"/>
                <a:gd name="textAreaTop" fmla="*/ 0 h 1241640"/>
                <a:gd name="textAreaBottom" fmla="*/ 1242000 h 1241640"/>
              </a:gdLst>
              <a:ahLst/>
              <a:cxnLst/>
              <a:rect l="textAreaLeft" t="textAreaTop" r="textAreaRight" b="textAreaBottom"/>
              <a:pathLst>
                <a:path w="73731" h="74203">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372" name="Google Shape;519;p31"/>
          <p:cNvSpPr/>
          <p:nvPr/>
        </p:nvSpPr>
        <p:spPr>
          <a:xfrm rot="16200000">
            <a:off x="0" y="5040"/>
            <a:ext cx="814680" cy="813600"/>
          </a:xfrm>
          <a:custGeom>
            <a:avLst/>
            <a:gdLst>
              <a:gd name="textAreaLeft" fmla="*/ 0 w 814680"/>
              <a:gd name="textAreaRight" fmla="*/ 815040 w 814680"/>
              <a:gd name="textAreaTop" fmla="*/ 0 h 813600"/>
              <a:gd name="textAreaBottom" fmla="*/ 813960 h 813600"/>
            </a:gdLst>
            <a:ahLst/>
            <a:cxnLst/>
            <a:rect l="textAreaLeft" t="textAreaTop" r="textAreaRight" b="textAreaBottom"/>
            <a:pathLst>
              <a:path w="71651" h="71556">
                <a:moveTo>
                  <a:pt x="1" y="0"/>
                </a:moveTo>
                <a:lnTo>
                  <a:pt x="71651" y="71556"/>
                </a:lnTo>
                <a:lnTo>
                  <a:pt x="71651" y="0"/>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74" name="PlaceHolder 1"/>
          <p:cNvSpPr>
            <a:spLocks noGrp="1"/>
          </p:cNvSpPr>
          <p:nvPr>
            <p:ph type="title"/>
          </p:nvPr>
        </p:nvSpPr>
        <p:spPr>
          <a:xfrm>
            <a:off x="819000" y="714600"/>
            <a:ext cx="3409920" cy="75492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375" name="Google Shape;523;p32"/>
          <p:cNvSpPr/>
          <p:nvPr/>
        </p:nvSpPr>
        <p:spPr>
          <a:xfrm>
            <a:off x="819000" y="3561840"/>
            <a:ext cx="2995920" cy="62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spcBef>
                <a:spcPts val="300"/>
              </a:spcBef>
              <a:tabLst>
                <a:tab pos="0" algn="l"/>
              </a:tabLst>
            </a:pPr>
            <a:r>
              <a:rPr lang="en" sz="1000" b="0" strike="noStrike" spc="-1">
                <a:solidFill>
                  <a:schemeClr val="dk1"/>
                </a:solidFill>
                <a:latin typeface="Roboto"/>
                <a:ea typeface="Roboto"/>
              </a:rPr>
              <a:t>CREDITS: This presentation template was created by </a:t>
            </a:r>
            <a:r>
              <a:rPr lang="en" sz="1000" b="1" u="sng" strike="noStrike" spc="-1">
                <a:solidFill>
                  <a:schemeClr val="dk1"/>
                </a:solidFill>
                <a:uFillTx/>
                <a:latin typeface="Roboto"/>
                <a:ea typeface="Roboto"/>
                <a:hlinkClick r:id="rId3"/>
              </a:rPr>
              <a:t>Slidesgo</a:t>
            </a:r>
            <a:r>
              <a:rPr lang="en" sz="1000" b="0" strike="noStrike" spc="-1">
                <a:solidFill>
                  <a:schemeClr val="dk1"/>
                </a:solidFill>
                <a:latin typeface="Roboto"/>
                <a:ea typeface="Roboto"/>
              </a:rPr>
              <a:t>, including icons, infographics &amp; images by </a:t>
            </a:r>
            <a:r>
              <a:rPr lang="en" sz="1000" b="1" u="sng" strike="noStrike" spc="-1">
                <a:solidFill>
                  <a:schemeClr val="dk1"/>
                </a:solidFill>
                <a:uFillTx/>
                <a:latin typeface="Roboto"/>
                <a:ea typeface="Roboto"/>
                <a:hlinkClick r:id="rId4"/>
              </a:rPr>
              <a:t>Freepik</a:t>
            </a:r>
            <a:r>
              <a:rPr lang="en" sz="1000" b="0" strike="noStrike" spc="-1">
                <a:solidFill>
                  <a:schemeClr val="dk1"/>
                </a:solidFill>
                <a:latin typeface="Roboto"/>
                <a:ea typeface="Roboto"/>
              </a:rPr>
              <a:t> </a:t>
            </a:r>
            <a:endParaRPr lang="en-US" sz="1000" b="0" strike="noStrike" spc="-1">
              <a:solidFill>
                <a:srgbClr val="000000"/>
              </a:solidFill>
              <a:latin typeface="OpenSymbol"/>
            </a:endParaRPr>
          </a:p>
        </p:txBody>
      </p:sp>
      <p:sp>
        <p:nvSpPr>
          <p:cNvPr id="376" name="Google Shape;524;p32"/>
          <p:cNvSpPr/>
          <p:nvPr/>
        </p:nvSpPr>
        <p:spPr>
          <a:xfrm rot="10800000" flipH="1">
            <a:off x="5393160" y="-15120"/>
            <a:ext cx="3776400" cy="3763800"/>
          </a:xfrm>
          <a:custGeom>
            <a:avLst/>
            <a:gdLst>
              <a:gd name="textAreaLeft" fmla="*/ 360 w 3776400"/>
              <a:gd name="textAreaRight" fmla="*/ 3777120 w 3776400"/>
              <a:gd name="textAreaTop" fmla="*/ 0 h 3763800"/>
              <a:gd name="textAreaBottom" fmla="*/ 3764160 h 3763800"/>
            </a:gdLst>
            <a:ahLst/>
            <a:cxnLst/>
            <a:rect l="textAreaLeft" t="textAreaTop" r="textAreaRight" b="textAreaBottom"/>
            <a:pathLst>
              <a:path w="143491" h="143017">
                <a:moveTo>
                  <a:pt x="1" y="1"/>
                </a:moveTo>
                <a:lnTo>
                  <a:pt x="1" y="142828"/>
                </a:lnTo>
                <a:lnTo>
                  <a:pt x="143490" y="143017"/>
                </a:ln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525;p32"/>
          <p:cNvSpPr/>
          <p:nvPr/>
        </p:nvSpPr>
        <p:spPr>
          <a:xfrm rot="5400000" flipH="1">
            <a:off x="6338160" y="925920"/>
            <a:ext cx="3749760" cy="1873440"/>
          </a:xfrm>
          <a:custGeom>
            <a:avLst/>
            <a:gdLst>
              <a:gd name="textAreaLeft" fmla="*/ 360 w 3749760"/>
              <a:gd name="textAreaRight" fmla="*/ 3750480 w 3749760"/>
              <a:gd name="textAreaTop" fmla="*/ 0 h 1873440"/>
              <a:gd name="textAreaBottom" fmla="*/ 1873800 h 1873440"/>
            </a:gdLst>
            <a:ahLst/>
            <a:cxnLst/>
            <a:rect l="textAreaLeft" t="textAreaTop" r="textAreaRight" b="textAreaBottom"/>
            <a:pathLst>
              <a:path w="143207" h="71557">
                <a:moveTo>
                  <a:pt x="1" y="1"/>
                </a:moveTo>
                <a:lnTo>
                  <a:pt x="71651" y="71556"/>
                </a:lnTo>
                <a:lnTo>
                  <a:pt x="14320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526;p32"/>
          <p:cNvSpPr/>
          <p:nvPr/>
        </p:nvSpPr>
        <p:spPr>
          <a:xfrm rot="10842000" flipH="1">
            <a:off x="8318880" y="-10440"/>
            <a:ext cx="838440" cy="1580040"/>
          </a:xfrm>
          <a:custGeom>
            <a:avLst/>
            <a:gdLst>
              <a:gd name="textAreaLeft" fmla="*/ -360 w 838440"/>
              <a:gd name="textAreaRight" fmla="*/ 838440 w 838440"/>
              <a:gd name="textAreaTop" fmla="*/ 0 h 1580040"/>
              <a:gd name="textAreaBottom" fmla="*/ 1580400 h 1580040"/>
            </a:gdLst>
            <a:ahLst/>
            <a:cxnLst/>
            <a:rect l="textAreaLeft" t="textAreaTop" r="textAreaRight" b="textAreaBottom"/>
            <a:pathLst>
              <a:path w="57377" h="108138">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rgbClr val="5A9E9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527;p32"/>
          <p:cNvSpPr/>
          <p:nvPr/>
        </p:nvSpPr>
        <p:spPr>
          <a:xfrm rot="10800000">
            <a:off x="5378040" y="4293720"/>
            <a:ext cx="850320" cy="849240"/>
          </a:xfrm>
          <a:custGeom>
            <a:avLst/>
            <a:gdLst>
              <a:gd name="textAreaLeft" fmla="*/ 0 w 850320"/>
              <a:gd name="textAreaRight" fmla="*/ 850680 w 850320"/>
              <a:gd name="textAreaTop" fmla="*/ 0 h 849240"/>
              <a:gd name="textAreaBottom" fmla="*/ 849600 h 849240"/>
            </a:gdLst>
            <a:ahLst/>
            <a:cxnLst/>
            <a:rect l="textAreaLeft" t="textAreaTop" r="textAreaRight" b="textAreaBottom"/>
            <a:pathLst>
              <a:path w="71651" h="71556">
                <a:moveTo>
                  <a:pt x="1" y="0"/>
                </a:moveTo>
                <a:lnTo>
                  <a:pt x="71651" y="71556"/>
                </a:lnTo>
                <a:lnTo>
                  <a:pt x="71651" y="0"/>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0" name="Google Shape;528;p32"/>
          <p:cNvSpPr/>
          <p:nvPr/>
        </p:nvSpPr>
        <p:spPr>
          <a:xfrm>
            <a:off x="6205320" y="624240"/>
            <a:ext cx="1024920" cy="10249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529;p32"/>
          <p:cNvSpPr/>
          <p:nvPr/>
        </p:nvSpPr>
        <p:spPr>
          <a:xfrm>
            <a:off x="6397920" y="826920"/>
            <a:ext cx="1609920" cy="1605960"/>
          </a:xfrm>
          <a:custGeom>
            <a:avLst/>
            <a:gdLst>
              <a:gd name="textAreaLeft" fmla="*/ 0 w 1609920"/>
              <a:gd name="textAreaRight" fmla="*/ 1610280 w 1609920"/>
              <a:gd name="textAreaTop" fmla="*/ 0 h 1605960"/>
              <a:gd name="textAreaBottom" fmla="*/ 1606320 h 1605960"/>
            </a:gdLst>
            <a:ahLst/>
            <a:cxnLst/>
            <a:rect l="textAreaLeft" t="textAreaTop" r="textAreaRight" b="textAreaBottom"/>
            <a:pathLst>
              <a:path w="115795" h="11551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2" name="Google Shape;530;p32"/>
          <p:cNvSpPr/>
          <p:nvPr/>
        </p:nvSpPr>
        <p:spPr>
          <a:xfrm rot="16230000" flipH="1">
            <a:off x="6946560" y="2771640"/>
            <a:ext cx="1659600" cy="3128040"/>
          </a:xfrm>
          <a:custGeom>
            <a:avLst/>
            <a:gdLst>
              <a:gd name="textAreaLeft" fmla="*/ 360 w 1659600"/>
              <a:gd name="textAreaRight" fmla="*/ 1660320 w 1659600"/>
              <a:gd name="textAreaTop" fmla="*/ 0 h 3128040"/>
              <a:gd name="textAreaBottom" fmla="*/ 3128400 h 3128040"/>
            </a:gdLst>
            <a:ahLst/>
            <a:cxnLst/>
            <a:rect l="textAreaLeft" t="textAreaTop" r="textAreaRight" b="textAreaBottom"/>
            <a:pathLst>
              <a:path w="57377" h="108138">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83" name="Google Shape;531;p32"/>
          <p:cNvGrpSpPr/>
          <p:nvPr/>
        </p:nvGrpSpPr>
        <p:grpSpPr>
          <a:xfrm>
            <a:off x="6887880" y="3087000"/>
            <a:ext cx="616320" cy="2180520"/>
            <a:chOff x="6887880" y="3087000"/>
            <a:chExt cx="616320" cy="2180520"/>
          </a:xfrm>
        </p:grpSpPr>
        <p:sp>
          <p:nvSpPr>
            <p:cNvPr id="384" name="Google Shape;532;p32"/>
            <p:cNvSpPr/>
            <p:nvPr/>
          </p:nvSpPr>
          <p:spPr>
            <a:xfrm rot="10800000">
              <a:off x="7434720" y="3087000"/>
              <a:ext cx="69480" cy="218052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33;p32"/>
            <p:cNvSpPr/>
            <p:nvPr/>
          </p:nvSpPr>
          <p:spPr>
            <a:xfrm rot="10800000">
              <a:off x="7252560" y="3087000"/>
              <a:ext cx="69480" cy="218052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4;p32"/>
            <p:cNvSpPr/>
            <p:nvPr/>
          </p:nvSpPr>
          <p:spPr>
            <a:xfrm rot="10800000">
              <a:off x="7070040" y="3087000"/>
              <a:ext cx="69480" cy="218052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535;p32"/>
            <p:cNvSpPr/>
            <p:nvPr/>
          </p:nvSpPr>
          <p:spPr>
            <a:xfrm rot="10800000">
              <a:off x="6887880" y="3087000"/>
              <a:ext cx="69480" cy="2180520"/>
            </a:xfrm>
            <a:prstGeom prst="rect">
              <a:avLst/>
            </a:prstGeom>
            <a:noFill/>
            <a:ln w="9525">
              <a:solidFill>
                <a:srgbClr val="003F4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8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139;p9"/>
          <p:cNvGrpSpPr/>
          <p:nvPr/>
        </p:nvGrpSpPr>
        <p:grpSpPr>
          <a:xfrm>
            <a:off x="6744600" y="0"/>
            <a:ext cx="2822760" cy="5558040"/>
            <a:chOff x="6744600" y="0"/>
            <a:chExt cx="2822760" cy="5558040"/>
          </a:xfrm>
        </p:grpSpPr>
        <p:sp>
          <p:nvSpPr>
            <p:cNvPr id="500" name="Google Shape;140;p9"/>
            <p:cNvSpPr/>
            <p:nvPr/>
          </p:nvSpPr>
          <p:spPr>
            <a:xfrm flipH="1">
              <a:off x="7091640" y="0"/>
              <a:ext cx="1642320" cy="820440"/>
            </a:xfrm>
            <a:custGeom>
              <a:avLst/>
              <a:gdLst>
                <a:gd name="textAreaLeft" fmla="*/ 360 w 1642320"/>
                <a:gd name="textAreaRight" fmla="*/ 1643040 w 1642320"/>
                <a:gd name="textAreaTop" fmla="*/ 0 h 820440"/>
                <a:gd name="textAreaBottom" fmla="*/ 820800 h 820440"/>
              </a:gdLst>
              <a:ahLst/>
              <a:cxnLst/>
              <a:rect l="textAreaLeft" t="textAreaTop" r="textAreaRight" b="textAreaBottom"/>
              <a:pathLst>
                <a:path w="143207" h="71557">
                  <a:moveTo>
                    <a:pt x="1" y="1"/>
                  </a:moveTo>
                  <a:lnTo>
                    <a:pt x="71651" y="71556"/>
                  </a:lnTo>
                  <a:lnTo>
                    <a:pt x="14320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141;p9"/>
            <p:cNvSpPr/>
            <p:nvPr/>
          </p:nvSpPr>
          <p:spPr>
            <a:xfrm rot="16200000" flipH="1">
              <a:off x="7127640" y="3957840"/>
              <a:ext cx="813960" cy="1580400"/>
            </a:xfrm>
            <a:custGeom>
              <a:avLst/>
              <a:gdLst>
                <a:gd name="textAreaLeft" fmla="*/ -360 w 813960"/>
                <a:gd name="textAreaRight" fmla="*/ 813960 w 813960"/>
                <a:gd name="textAreaTop" fmla="*/ 0 h 1580400"/>
                <a:gd name="textAreaBottom" fmla="*/ 1580760 h 1580400"/>
              </a:gdLst>
              <a:ahLst/>
              <a:cxnLst/>
              <a:rect l="textAreaLeft" t="textAreaTop" r="textAreaRight" b="textAreaBottom"/>
              <a:pathLst>
                <a:path w="57377" h="108138">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2" name="Google Shape;142;p9"/>
            <p:cNvSpPr/>
            <p:nvPr/>
          </p:nvSpPr>
          <p:spPr>
            <a:xfrm>
              <a:off x="7907760" y="3907080"/>
              <a:ext cx="1654920" cy="1650960"/>
            </a:xfrm>
            <a:custGeom>
              <a:avLst/>
              <a:gdLst>
                <a:gd name="textAreaLeft" fmla="*/ 0 w 1654920"/>
                <a:gd name="textAreaRight" fmla="*/ 1655280 w 1654920"/>
                <a:gd name="textAreaTop" fmla="*/ 0 h 1650960"/>
                <a:gd name="textAreaBottom" fmla="*/ 1651320 h 1650960"/>
              </a:gdLst>
              <a:ahLst/>
              <a:cxnLst/>
              <a:rect l="textAreaLeft" t="textAreaTop" r="textAreaRight" b="textAreaBottom"/>
              <a:pathLst>
                <a:path w="115795" h="11551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3" name="Google Shape;143;p9"/>
            <p:cNvSpPr/>
            <p:nvPr/>
          </p:nvSpPr>
          <p:spPr>
            <a:xfrm rot="10800000" flipH="1">
              <a:off x="8735040" y="411480"/>
              <a:ext cx="831960" cy="831960"/>
            </a:xfrm>
            <a:prstGeom prst="ellipse">
              <a:avLst/>
            </a:pr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04" name="PlaceHolder 1"/>
          <p:cNvSpPr>
            <a:spLocks noGrp="1"/>
          </p:cNvSpPr>
          <p:nvPr>
            <p:ph type="title"/>
          </p:nvPr>
        </p:nvSpPr>
        <p:spPr>
          <a:xfrm>
            <a:off x="4162320" y="1028520"/>
            <a:ext cx="4162320" cy="820440"/>
          </a:xfrm>
          <a:prstGeom prst="rect">
            <a:avLst/>
          </a:prstGeom>
          <a:solidFill>
            <a:schemeClr val="lt1"/>
          </a:solidFill>
          <a:ln w="0">
            <a:noFill/>
          </a:ln>
        </p:spPr>
        <p:txBody>
          <a:bodyPr lIns="91440" tIns="91440" rIns="91440" bIns="91440" anchor="ctr">
            <a:noAutofit/>
          </a:bodyPr>
          <a:lstStyle/>
          <a:p>
            <a:pPr indent="0">
              <a:buNone/>
            </a:pPr>
            <a:r>
              <a:rPr lang="fr-FR" sz="4000" b="0" strike="noStrike" spc="-1">
                <a:solidFill>
                  <a:schemeClr val="dk1"/>
                </a:solidFill>
                <a:latin typeface="Arial"/>
              </a:rPr>
              <a:t>Click to edit the title text format</a:t>
            </a:r>
          </a:p>
        </p:txBody>
      </p:sp>
      <p:sp>
        <p:nvSpPr>
          <p:cNvPr id="50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p:cNvSpPr>
          <p:nvPr>
            <p:ph type="subTitle"/>
          </p:nvPr>
        </p:nvSpPr>
        <p:spPr>
          <a:xfrm>
            <a:off x="2483129" y="2300187"/>
            <a:ext cx="3566940" cy="1059684"/>
          </a:xfrm>
          <a:prstGeom prst="rect">
            <a:avLst/>
          </a:prstGeom>
          <a:noFill/>
          <a:ln w="0">
            <a:noFill/>
          </a:ln>
        </p:spPr>
        <p:txBody>
          <a:bodyPr lIns="91440" tIns="91440" rIns="91440" bIns="91440" anchor="t">
            <a:normAutofit fontScale="25000" lnSpcReduction="20000"/>
          </a:bodyPr>
          <a:lstStyle/>
          <a:p>
            <a:pPr marL="342900" indent="-342900">
              <a:lnSpc>
                <a:spcPct val="120000"/>
              </a:lnSpc>
              <a:buFont typeface="Wingdings" panose="05000000000000000000" pitchFamily="2" charset="2"/>
              <a:buChar char="Ø"/>
            </a:pPr>
            <a:r>
              <a:rPr lang="en-US" sz="7200" b="1" dirty="0">
                <a:latin typeface="Arial" panose="020B0604020202020204" pitchFamily="34" charset="0"/>
                <a:cs typeface="Arial" panose="020B0604020202020204" pitchFamily="34" charset="0"/>
              </a:rPr>
              <a:t>Imran Shaikh</a:t>
            </a:r>
          </a:p>
          <a:p>
            <a:pPr marL="342900" indent="-342900">
              <a:lnSpc>
                <a:spcPct val="120000"/>
              </a:lnSpc>
              <a:buFont typeface="Wingdings" panose="05000000000000000000" pitchFamily="2" charset="2"/>
              <a:buChar char="Ø"/>
            </a:pPr>
            <a:r>
              <a:rPr lang="en-US" sz="7200" b="1" dirty="0">
                <a:latin typeface="Arial" panose="020B0604020202020204" pitchFamily="34" charset="0"/>
                <a:cs typeface="Arial" panose="020B0604020202020204" pitchFamily="34" charset="0"/>
              </a:rPr>
              <a:t>Satyam Mahajan</a:t>
            </a:r>
          </a:p>
          <a:p>
            <a:pPr marL="342900" indent="-342900">
              <a:lnSpc>
                <a:spcPct val="120000"/>
              </a:lnSpc>
              <a:buFont typeface="Wingdings" panose="05000000000000000000" pitchFamily="2" charset="2"/>
              <a:buChar char="Ø"/>
            </a:pPr>
            <a:r>
              <a:rPr lang="en-US" sz="7200" b="1" dirty="0">
                <a:latin typeface="Arial" panose="020B0604020202020204" pitchFamily="34" charset="0"/>
                <a:cs typeface="Arial" panose="020B0604020202020204" pitchFamily="34" charset="0"/>
              </a:rPr>
              <a:t>Jigar Prajapati</a:t>
            </a:r>
          </a:p>
          <a:p>
            <a:pPr algn="ctr">
              <a:lnSpc>
                <a:spcPct val="100000"/>
              </a:lnSpc>
              <a:tabLst>
                <a:tab pos="0" algn="l"/>
              </a:tabLst>
            </a:pPr>
            <a:r>
              <a:rPr lang="en" sz="1600" b="0" strike="noStrike" spc="-1" dirty="0">
                <a:solidFill>
                  <a:schemeClr val="dk1"/>
                </a:solidFill>
                <a:latin typeface="Roboto"/>
                <a:ea typeface="Roboto"/>
              </a:rPr>
              <a:t>.</a:t>
            </a:r>
            <a:endParaRPr lang="en-US" sz="1600" b="0" strike="noStrike" spc="-1" dirty="0">
              <a:solidFill>
                <a:srgbClr val="000000"/>
              </a:solidFill>
              <a:latin typeface="OpenSymbol"/>
            </a:endParaRPr>
          </a:p>
        </p:txBody>
      </p:sp>
      <p:sp>
        <p:nvSpPr>
          <p:cNvPr id="520" name="PlaceHolder 2"/>
          <p:cNvSpPr>
            <a:spLocks noGrp="1"/>
          </p:cNvSpPr>
          <p:nvPr>
            <p:ph type="title"/>
          </p:nvPr>
        </p:nvSpPr>
        <p:spPr>
          <a:xfrm>
            <a:off x="658391" y="693557"/>
            <a:ext cx="7423920" cy="83775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3500" b="1" u="sng" strike="noStrike" spc="-1" dirty="0">
                <a:solidFill>
                  <a:schemeClr val="accent5">
                    <a:lumMod val="50000"/>
                  </a:schemeClr>
                </a:solidFill>
                <a:latin typeface="Josefin Sans"/>
                <a:ea typeface="Josefin Sans"/>
              </a:rPr>
              <a:t>Expense Management System</a:t>
            </a:r>
            <a:endParaRPr lang="fr-FR" sz="3500" b="0" u="sng" strike="noStrike" spc="-1" dirty="0">
              <a:solidFill>
                <a:schemeClr val="accent5">
                  <a:lumMod val="50000"/>
                </a:schemeClr>
              </a:solidFill>
              <a:latin typeface="Arial"/>
            </a:endParaRPr>
          </a:p>
        </p:txBody>
      </p:sp>
      <p:sp>
        <p:nvSpPr>
          <p:cNvPr id="3" name="TextBox 2">
            <a:extLst>
              <a:ext uri="{FF2B5EF4-FFF2-40B4-BE49-F238E27FC236}">
                <a16:creationId xmlns:a16="http://schemas.microsoft.com/office/drawing/2014/main" id="{ACB130D5-0B7D-DAC4-CABE-637359D42520}"/>
              </a:ext>
            </a:extLst>
          </p:cNvPr>
          <p:cNvSpPr txBox="1"/>
          <p:nvPr/>
        </p:nvSpPr>
        <p:spPr>
          <a:xfrm>
            <a:off x="2483129" y="1357880"/>
            <a:ext cx="5363399" cy="1077218"/>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Team Members:</a:t>
            </a:r>
          </a:p>
          <a:p>
            <a:pPr marL="342900" indent="-342900">
              <a:buFont typeface="Wingdings" panose="05000000000000000000" pitchFamily="2" charset="2"/>
              <a:buChar char="Ø"/>
            </a:pPr>
            <a:r>
              <a:rPr lang="en-US" b="1" dirty="0">
                <a:latin typeface="Arial" panose="020B0604020202020204" pitchFamily="34" charset="0"/>
                <a:cs typeface="Arial" panose="020B0604020202020204" pitchFamily="34" charset="0"/>
              </a:rPr>
              <a:t>Sri Nithya Loka		</a:t>
            </a:r>
          </a:p>
          <a:p>
            <a:pPr marL="342900" indent="-342900">
              <a:buFont typeface="Wingdings" panose="05000000000000000000" pitchFamily="2" charset="2"/>
              <a:buChar char="Ø"/>
            </a:pPr>
            <a:r>
              <a:rPr lang="en-US" b="1" dirty="0" err="1">
                <a:latin typeface="Arial" panose="020B0604020202020204" pitchFamily="34" charset="0"/>
                <a:cs typeface="Arial" panose="020B0604020202020204" pitchFamily="34" charset="0"/>
              </a:rPr>
              <a:t>Bhargavasai</a:t>
            </a:r>
            <a:r>
              <a:rPr lang="en-US" b="1" dirty="0">
                <a:latin typeface="Arial" panose="020B0604020202020204" pitchFamily="34" charset="0"/>
                <a:cs typeface="Arial" panose="020B0604020202020204" pitchFamily="34" charset="0"/>
              </a:rPr>
              <a:t> Bandi</a:t>
            </a:r>
          </a:p>
        </p:txBody>
      </p:sp>
      <p:sp>
        <p:nvSpPr>
          <p:cNvPr id="4" name="TextBox 3">
            <a:extLst>
              <a:ext uri="{FF2B5EF4-FFF2-40B4-BE49-F238E27FC236}">
                <a16:creationId xmlns:a16="http://schemas.microsoft.com/office/drawing/2014/main" id="{C19A60E6-C26B-CEAB-567D-C5C2A711D767}"/>
              </a:ext>
            </a:extLst>
          </p:cNvPr>
          <p:cNvSpPr txBox="1"/>
          <p:nvPr/>
        </p:nvSpPr>
        <p:spPr>
          <a:xfrm>
            <a:off x="2073176" y="3510407"/>
            <a:ext cx="3784881" cy="353943"/>
          </a:xfrm>
          <a:prstGeom prst="rect">
            <a:avLst/>
          </a:prstGeom>
          <a:noFill/>
        </p:spPr>
        <p:txBody>
          <a:bodyPr wrap="square" rtlCol="0">
            <a:spAutoFit/>
          </a:bodyPr>
          <a:lstStyle/>
          <a:p>
            <a:r>
              <a:rPr lang="en-IN" sz="1700" b="1" dirty="0">
                <a:latin typeface="Arial" panose="020B0604020202020204" pitchFamily="34" charset="0"/>
                <a:cs typeface="Arial" panose="020B0604020202020204" pitchFamily="34" charset="0"/>
              </a:rPr>
              <a:t>      Mentor: Mr. Suramya Biswas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9812F146-3233-10BD-7041-A2A5134018F9}"/>
              </a:ext>
            </a:extLst>
          </p:cNvPr>
          <p:cNvSpPr txBox="1">
            <a:spLocks/>
          </p:cNvSpPr>
          <p:nvPr/>
        </p:nvSpPr>
        <p:spPr>
          <a:xfrm>
            <a:off x="207322" y="318627"/>
            <a:ext cx="2284740" cy="834031"/>
          </a:xfrm>
          <a:prstGeom prst="rect">
            <a:avLst/>
          </a:prstGeom>
          <a:solidFill>
            <a:schemeClr val="lt1"/>
          </a:solidFill>
          <a:ln w="0">
            <a:noFill/>
          </a:ln>
        </p:spPr>
        <p:txBody>
          <a:bodyPr lIns="91440" tIns="91440" rIns="91440" bIns="9144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 sz="2800" spc="-1" dirty="0">
                <a:solidFill>
                  <a:schemeClr val="accent6"/>
                </a:solidFill>
                <a:latin typeface="Josefin Sans SemiBold"/>
                <a:ea typeface="Josefin Sans SemiBold"/>
              </a:rPr>
              <a:t>Future Scope</a:t>
            </a:r>
            <a:endParaRPr lang="fr-FR" sz="2800" spc="-1" dirty="0">
              <a:solidFill>
                <a:schemeClr val="dk1"/>
              </a:solidFill>
              <a:latin typeface="Arial"/>
            </a:endParaRPr>
          </a:p>
        </p:txBody>
      </p:sp>
      <p:sp>
        <p:nvSpPr>
          <p:cNvPr id="4" name="TextBox 3">
            <a:extLst>
              <a:ext uri="{FF2B5EF4-FFF2-40B4-BE49-F238E27FC236}">
                <a16:creationId xmlns:a16="http://schemas.microsoft.com/office/drawing/2014/main" id="{F643CB47-B127-2D02-B23F-B42C3D670C0B}"/>
              </a:ext>
            </a:extLst>
          </p:cNvPr>
          <p:cNvSpPr txBox="1"/>
          <p:nvPr/>
        </p:nvSpPr>
        <p:spPr>
          <a:xfrm>
            <a:off x="103031" y="1152658"/>
            <a:ext cx="8332309" cy="3595856"/>
          </a:xfrm>
          <a:prstGeom prst="rect">
            <a:avLst/>
          </a:prstGeom>
          <a:noFill/>
        </p:spPr>
        <p:txBody>
          <a:bodyPr wrap="square">
            <a:spAutoFit/>
          </a:bodyPr>
          <a:lstStyle/>
          <a:p>
            <a:pPr>
              <a:lnSpc>
                <a:spcPct val="150000"/>
              </a:lnSpc>
            </a:pPr>
            <a:r>
              <a:rPr lang="en-US" sz="1600" dirty="0"/>
              <a:t>1️⃣ </a:t>
            </a:r>
            <a:r>
              <a:rPr lang="en-US" sz="1600" b="1" dirty="0"/>
              <a:t>AI-Based Expense Categorization</a:t>
            </a:r>
            <a:r>
              <a:rPr lang="en-US" sz="1600" dirty="0"/>
              <a:t> – Uses AI to automatically classify and analyze expenses.</a:t>
            </a:r>
          </a:p>
          <a:p>
            <a:pPr>
              <a:lnSpc>
                <a:spcPct val="150000"/>
              </a:lnSpc>
            </a:pPr>
            <a:r>
              <a:rPr lang="en-US" sz="1600" dirty="0"/>
              <a:t>2️⃣ </a:t>
            </a:r>
            <a:r>
              <a:rPr lang="en-US" sz="1600" b="1" dirty="0"/>
              <a:t>Mobile App Integration</a:t>
            </a:r>
            <a:r>
              <a:rPr lang="en-US" sz="1600" dirty="0"/>
              <a:t> – Provides users with on-the-go access via a mobile application.</a:t>
            </a:r>
            <a:br>
              <a:rPr lang="en-US" sz="1600" dirty="0"/>
            </a:br>
            <a:r>
              <a:rPr lang="en-US" dirty="0"/>
              <a:t>3️⃣ </a:t>
            </a:r>
            <a:r>
              <a:rPr lang="en-US" b="1" dirty="0"/>
              <a:t>Multi-Currency Support</a:t>
            </a:r>
            <a:r>
              <a:rPr lang="en-US" dirty="0"/>
              <a:t> – Allows transactions and reports in different currencies.</a:t>
            </a:r>
          </a:p>
          <a:p>
            <a:pPr>
              <a:lnSpc>
                <a:spcPct val="150000"/>
              </a:lnSpc>
            </a:pPr>
            <a:r>
              <a:rPr lang="en-US" dirty="0"/>
              <a:t>4️⃣ </a:t>
            </a:r>
            <a:r>
              <a:rPr lang="en-US" b="1" dirty="0"/>
              <a:t>Budgeting &amp; Forecasting</a:t>
            </a:r>
            <a:r>
              <a:rPr lang="en-US" dirty="0"/>
              <a:t> – Helps users set budgets and predict future expenses.</a:t>
            </a:r>
            <a:br>
              <a:rPr lang="en-US" dirty="0"/>
            </a:br>
            <a:r>
              <a:rPr lang="en-US" dirty="0"/>
              <a:t> </a:t>
            </a:r>
            <a:endParaRPr lang="en-IN" dirty="0"/>
          </a:p>
        </p:txBody>
      </p:sp>
    </p:spTree>
    <p:extLst>
      <p:ext uri="{BB962C8B-B14F-4D97-AF65-F5344CB8AC3E}">
        <p14:creationId xmlns:p14="http://schemas.microsoft.com/office/powerpoint/2010/main" val="38719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Google Shape;1169;p69"/>
          <p:cNvSpPr/>
          <p:nvPr/>
        </p:nvSpPr>
        <p:spPr>
          <a:xfrm>
            <a:off x="819000" y="4124160"/>
            <a:ext cx="2999880" cy="285480"/>
          </a:xfrm>
          <a:prstGeom prst="rect">
            <a:avLst/>
          </a:prstGeom>
          <a:noFill/>
          <a:ln w="0">
            <a:noFill/>
          </a:ln>
        </p:spPr>
        <p:style>
          <a:lnRef idx="0">
            <a:scrgbClr r="0" g="0" b="0"/>
          </a:lnRef>
          <a:fillRef idx="0">
            <a:scrgbClr r="0" g="0" b="0"/>
          </a:fillRef>
          <a:effectRef idx="0">
            <a:scrgbClr r="0" g="0" b="0"/>
          </a:effectRef>
          <a:fontRef idx="minor"/>
        </p:style>
        <p:txBody>
          <a:bodyPr lIns="870823080" tIns="142920" rIns="870823080" bIns="142920" anchor="t">
            <a:normAutofit fontScale="25000" lnSpcReduction="20000"/>
          </a:bodyPr>
          <a:lstStyle/>
          <a:p>
            <a:pPr defTabSz="914400">
              <a:lnSpc>
                <a:spcPct val="100000"/>
              </a:lnSpc>
              <a:spcBef>
                <a:spcPts val="300"/>
              </a:spcBef>
              <a:tabLst>
                <a:tab pos="0" algn="l"/>
              </a:tabLst>
            </a:pPr>
            <a:r>
              <a:rPr lang="en" sz="1000" b="0" strike="noStrike" spc="-1" dirty="0">
                <a:solidFill>
                  <a:schemeClr val="dk1"/>
                </a:solidFill>
                <a:latin typeface="Arial"/>
              </a:rPr>
              <a:t>Thnk you!</a:t>
            </a:r>
            <a:endParaRPr lang="en-US" sz="1000" b="0" strike="noStrike" spc="-1" dirty="0">
              <a:solidFill>
                <a:srgbClr val="000000"/>
              </a:solidFill>
              <a:latin typeface="OpenSymbol"/>
            </a:endParaRPr>
          </a:p>
        </p:txBody>
      </p:sp>
      <p:sp>
        <p:nvSpPr>
          <p:cNvPr id="553" name="PlaceHolder 2"/>
          <p:cNvSpPr>
            <a:spLocks noGrp="1"/>
          </p:cNvSpPr>
          <p:nvPr>
            <p:ph type="title"/>
          </p:nvPr>
        </p:nvSpPr>
        <p:spPr>
          <a:xfrm>
            <a:off x="819000" y="1819710"/>
            <a:ext cx="3409560" cy="75204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000" b="0" strike="noStrike" spc="-1" dirty="0">
                <a:solidFill>
                  <a:schemeClr val="accent6"/>
                </a:solidFill>
                <a:latin typeface="Josefin Sans SemiBold"/>
                <a:ea typeface="Josefin Sans SemiBold"/>
              </a:rPr>
              <a:t>Thank you!</a:t>
            </a:r>
            <a:endParaRPr lang="fr-FR" sz="5000" b="0" strike="noStrike" spc="-1" dirty="0">
              <a:solidFill>
                <a:schemeClr val="dk1"/>
              </a:solidFill>
              <a:latin typeface="Arial"/>
            </a:endParaRPr>
          </a:p>
        </p:txBody>
      </p:sp>
      <p:sp>
        <p:nvSpPr>
          <p:cNvPr id="2" name="Rectangle 1">
            <a:extLst>
              <a:ext uri="{FF2B5EF4-FFF2-40B4-BE49-F238E27FC236}">
                <a16:creationId xmlns:a16="http://schemas.microsoft.com/office/drawing/2014/main" id="{8E68BF23-957A-E40E-94E0-47B5697C20EC}"/>
              </a:ext>
            </a:extLst>
          </p:cNvPr>
          <p:cNvSpPr/>
          <p:nvPr/>
        </p:nvSpPr>
        <p:spPr>
          <a:xfrm>
            <a:off x="819000" y="3634740"/>
            <a:ext cx="2999880" cy="7520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1" name="Google Shape;684;p45"/>
          <p:cNvPicPr/>
          <p:nvPr/>
        </p:nvPicPr>
        <p:blipFill>
          <a:blip r:embed="rId2"/>
          <a:srcRect t="16056" b="33852"/>
          <a:stretch/>
        </p:blipFill>
        <p:spPr>
          <a:xfrm>
            <a:off x="360" y="-100168"/>
            <a:ext cx="9143640" cy="2052540"/>
          </a:xfrm>
          <a:prstGeom prst="rect">
            <a:avLst/>
          </a:prstGeom>
          <a:ln w="0">
            <a:noFill/>
          </a:ln>
        </p:spPr>
      </p:pic>
      <p:sp>
        <p:nvSpPr>
          <p:cNvPr id="522" name="PlaceHolder 1"/>
          <p:cNvSpPr>
            <a:spLocks noGrp="1"/>
          </p:cNvSpPr>
          <p:nvPr>
            <p:ph type="title"/>
          </p:nvPr>
        </p:nvSpPr>
        <p:spPr>
          <a:xfrm>
            <a:off x="144443" y="2087191"/>
            <a:ext cx="5533560" cy="58068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3500" b="0" strike="noStrike" spc="-1" dirty="0">
                <a:solidFill>
                  <a:schemeClr val="accent6"/>
                </a:solidFill>
                <a:latin typeface="Josefin Sans SemiBold"/>
                <a:ea typeface="Josefin Sans SemiBold"/>
              </a:rPr>
              <a:t>Introduction</a:t>
            </a:r>
            <a:endParaRPr lang="fr-FR" sz="3500" b="0" strike="noStrike" spc="-1" dirty="0">
              <a:solidFill>
                <a:schemeClr val="dk1"/>
              </a:solidFill>
              <a:latin typeface="Arial"/>
            </a:endParaRPr>
          </a:p>
        </p:txBody>
      </p:sp>
      <p:sp>
        <p:nvSpPr>
          <p:cNvPr id="523" name="PlaceHolder 2"/>
          <p:cNvSpPr>
            <a:spLocks noGrp="1"/>
          </p:cNvSpPr>
          <p:nvPr>
            <p:ph type="subTitle"/>
          </p:nvPr>
        </p:nvSpPr>
        <p:spPr>
          <a:xfrm>
            <a:off x="212467" y="2629925"/>
            <a:ext cx="7147704" cy="1639100"/>
          </a:xfrm>
          <a:prstGeom prst="rect">
            <a:avLst/>
          </a:prstGeom>
          <a:noFill/>
          <a:ln w="0">
            <a:noFill/>
          </a:ln>
        </p:spPr>
        <p:txBody>
          <a:bodyPr lIns="91440" tIns="91440" rIns="91440" bIns="91440" anchor="t">
            <a:normAutofit/>
          </a:bodyPr>
          <a:lstStyle/>
          <a:p>
            <a:pPr indent="0">
              <a:lnSpc>
                <a:spcPct val="100000"/>
              </a:lnSpc>
              <a:spcAft>
                <a:spcPts val="1599"/>
              </a:spcAft>
              <a:buNone/>
              <a:tabLst>
                <a:tab pos="0" algn="l"/>
              </a:tabLst>
            </a:pPr>
            <a:r>
              <a:rPr lang="en-US" sz="1800" dirty="0"/>
              <a:t>The Expense Management System is a digital platform for tracking and managing expenses efficiently. It allows users to categorize transactions, set budgets, and generate insightful reports. With a user-friendly interface and secure access, it helps maintain financial stability and prevent overspending.</a:t>
            </a:r>
            <a:endParaRPr lang="en-US" sz="1800" b="0" strike="noStrike" spc="-1" dirty="0">
              <a:solidFill>
                <a:srgbClr val="000000"/>
              </a:solidFill>
              <a:latin typeface="OpenSymbol"/>
            </a:endParaRPr>
          </a:p>
        </p:txBody>
      </p:sp>
      <p:sp>
        <p:nvSpPr>
          <p:cNvPr id="524" name="Google Shape;687;p45"/>
          <p:cNvSpPr/>
          <p:nvPr/>
        </p:nvSpPr>
        <p:spPr>
          <a:xfrm rot="16200000">
            <a:off x="0" y="5040"/>
            <a:ext cx="814680" cy="813600"/>
          </a:xfrm>
          <a:custGeom>
            <a:avLst/>
            <a:gdLst>
              <a:gd name="textAreaLeft" fmla="*/ 0 w 814680"/>
              <a:gd name="textAreaRight" fmla="*/ 815040 w 814680"/>
              <a:gd name="textAreaTop" fmla="*/ 0 h 813600"/>
              <a:gd name="textAreaBottom" fmla="*/ 813960 h 813600"/>
            </a:gdLst>
            <a:ahLst/>
            <a:cxnLst/>
            <a:rect l="textAreaLeft" t="textAreaTop" r="textAreaRight" b="textAreaBottom"/>
            <a:pathLst>
              <a:path w="71651" h="71556">
                <a:moveTo>
                  <a:pt x="1" y="0"/>
                </a:moveTo>
                <a:lnTo>
                  <a:pt x="71651" y="71556"/>
                </a:lnTo>
                <a:lnTo>
                  <a:pt x="71651" y="0"/>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p:cNvSpPr>
          <p:nvPr>
            <p:ph type="title"/>
          </p:nvPr>
        </p:nvSpPr>
        <p:spPr>
          <a:xfrm>
            <a:off x="288131" y="473456"/>
            <a:ext cx="4884758" cy="111420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2400" b="0" strike="noStrike" spc="-1" dirty="0">
                <a:solidFill>
                  <a:schemeClr val="accent6"/>
                </a:solidFill>
                <a:latin typeface="Josefin Sans SemiBold"/>
                <a:ea typeface="Josefin Sans SemiBold"/>
              </a:rPr>
              <a:t>TECHNOLOGIES USED</a:t>
            </a:r>
            <a:endParaRPr lang="fr-FR" sz="2400" b="0" strike="noStrike" spc="-1" dirty="0">
              <a:solidFill>
                <a:schemeClr val="dk1"/>
              </a:solidFill>
              <a:latin typeface="Arial"/>
            </a:endParaRPr>
          </a:p>
        </p:txBody>
      </p:sp>
      <p:sp>
        <p:nvSpPr>
          <p:cNvPr id="2" name="Content Placeholder 2">
            <a:extLst>
              <a:ext uri="{FF2B5EF4-FFF2-40B4-BE49-F238E27FC236}">
                <a16:creationId xmlns:a16="http://schemas.microsoft.com/office/drawing/2014/main" id="{7F4FFF4F-F28C-FF8B-CC76-DE558B51FD56}"/>
              </a:ext>
            </a:extLst>
          </p:cNvPr>
          <p:cNvSpPr txBox="1">
            <a:spLocks/>
          </p:cNvSpPr>
          <p:nvPr/>
        </p:nvSpPr>
        <p:spPr>
          <a:xfrm>
            <a:off x="151937" y="1587656"/>
            <a:ext cx="5157147" cy="2263998"/>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b="1" dirty="0">
                <a:latin typeface="Arial" panose="020B0604020202020204" pitchFamily="34" charset="0"/>
                <a:cs typeface="Arial" panose="020B0604020202020204" pitchFamily="34" charset="0"/>
              </a:rPr>
              <a:t>FRONTEND</a:t>
            </a:r>
            <a:r>
              <a:rPr lang="en-US" sz="1600" dirty="0">
                <a:latin typeface="Arial" panose="020B0604020202020204" pitchFamily="34" charset="0"/>
                <a:cs typeface="Arial" panose="020B0604020202020204" pitchFamily="34" charset="0"/>
              </a:rPr>
              <a:t>  -&gt; REACT JS, BOOTSTRAP</a:t>
            </a:r>
          </a:p>
          <a:p>
            <a:pPr>
              <a:lnSpc>
                <a:spcPct val="150000"/>
              </a:lnSpc>
            </a:pPr>
            <a:r>
              <a:rPr lang="en-US" sz="1600" b="1" dirty="0">
                <a:latin typeface="Arial" panose="020B0604020202020204" pitchFamily="34" charset="0"/>
                <a:cs typeface="Arial" panose="020B0604020202020204" pitchFamily="34" charset="0"/>
              </a:rPr>
              <a:t>BACKEND</a:t>
            </a:r>
            <a:r>
              <a:rPr lang="en-US" sz="1600" dirty="0">
                <a:latin typeface="Arial" panose="020B0604020202020204" pitchFamily="34" charset="0"/>
                <a:cs typeface="Arial" panose="020B0604020202020204" pitchFamily="34" charset="0"/>
              </a:rPr>
              <a:t>  -&gt; JAVA, SPRINGBOOT3, SPRING DATA JPA, SPRING SECURITY</a:t>
            </a:r>
          </a:p>
          <a:p>
            <a:pPr>
              <a:lnSpc>
                <a:spcPct val="150000"/>
              </a:lnSpc>
            </a:pPr>
            <a:r>
              <a:rPr lang="en-US" sz="1600" b="1" dirty="0">
                <a:latin typeface="Arial" panose="020B0604020202020204" pitchFamily="34" charset="0"/>
                <a:cs typeface="Arial" panose="020B0604020202020204" pitchFamily="34" charset="0"/>
              </a:rPr>
              <a:t>DATABASE</a:t>
            </a:r>
            <a:r>
              <a:rPr lang="en-US" sz="1600" dirty="0">
                <a:latin typeface="Arial" panose="020B0604020202020204" pitchFamily="34" charset="0"/>
                <a:cs typeface="Arial" panose="020B0604020202020204" pitchFamily="34" charset="0"/>
              </a:rPr>
              <a:t>  -&gt; MYSQL8</a:t>
            </a:r>
          </a:p>
          <a:p>
            <a:pPr>
              <a:lnSpc>
                <a:spcPct val="150000"/>
              </a:lnSpc>
            </a:pPr>
            <a:r>
              <a:rPr lang="en-US" sz="1600" b="1" dirty="0">
                <a:latin typeface="Arial" panose="020B0604020202020204" pitchFamily="34" charset="0"/>
                <a:cs typeface="Arial" panose="020B0604020202020204" pitchFamily="34" charset="0"/>
              </a:rPr>
              <a:t>TOOLS</a:t>
            </a:r>
            <a:r>
              <a:rPr lang="en-US" sz="1600" dirty="0">
                <a:latin typeface="Arial" panose="020B0604020202020204" pitchFamily="34" charset="0"/>
                <a:cs typeface="Arial" panose="020B0604020202020204" pitchFamily="34" charset="0"/>
              </a:rPr>
              <a:t> -&gt; ECLIPSE IDE,  MICROSOFT VS CODE</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0" name="Google Shape;637;p42"/>
          <p:cNvPicPr/>
          <p:nvPr/>
        </p:nvPicPr>
        <p:blipFill>
          <a:blip r:embed="rId2"/>
          <a:srcRect l="31617" r="31613"/>
          <a:stretch/>
        </p:blipFill>
        <p:spPr>
          <a:xfrm>
            <a:off x="0" y="0"/>
            <a:ext cx="3361680" cy="5143320"/>
          </a:xfrm>
          <a:prstGeom prst="rect">
            <a:avLst/>
          </a:prstGeom>
          <a:ln w="0">
            <a:noFill/>
          </a:ln>
        </p:spPr>
      </p:pic>
      <p:sp>
        <p:nvSpPr>
          <p:cNvPr id="531" name="PlaceHolder 1"/>
          <p:cNvSpPr>
            <a:spLocks noGrp="1"/>
          </p:cNvSpPr>
          <p:nvPr>
            <p:ph type="title"/>
          </p:nvPr>
        </p:nvSpPr>
        <p:spPr>
          <a:xfrm>
            <a:off x="3361680" y="302654"/>
            <a:ext cx="5362680" cy="740534"/>
          </a:xfrm>
          <a:prstGeom prst="rect">
            <a:avLst/>
          </a:prstGeom>
          <a:solidFill>
            <a:schemeClr val="lt1"/>
          </a:solidFill>
          <a:ln w="0">
            <a:noFill/>
          </a:ln>
        </p:spPr>
        <p:txBody>
          <a:bodyPr lIns="91440" tIns="91440" rIns="91440" bIns="91440" anchor="ctr">
            <a:noAutofit/>
          </a:bodyPr>
          <a:lstStyle/>
          <a:p>
            <a:pPr indent="0" algn="ctr">
              <a:lnSpc>
                <a:spcPct val="100000"/>
              </a:lnSpc>
              <a:buNone/>
              <a:tabLst>
                <a:tab pos="0" algn="l"/>
              </a:tabLst>
            </a:pPr>
            <a:r>
              <a:rPr lang="en-IN" sz="2400" b="1" spc="-1" dirty="0">
                <a:solidFill>
                  <a:schemeClr val="accent6"/>
                </a:solidFill>
                <a:latin typeface="Josefin Sans SemiBold"/>
              </a:rPr>
              <a:t>MODULES TO BE IMPLEMENTED</a:t>
            </a:r>
            <a:endParaRPr lang="fr-FR" sz="2400" b="1" spc="-1" dirty="0">
              <a:solidFill>
                <a:schemeClr val="accent6"/>
              </a:solidFill>
              <a:latin typeface="Josefin Sans SemiBold"/>
            </a:endParaRPr>
          </a:p>
        </p:txBody>
      </p:sp>
      <p:sp>
        <p:nvSpPr>
          <p:cNvPr id="533" name="Google Shape;640;p42"/>
          <p:cNvSpPr/>
          <p:nvPr/>
        </p:nvSpPr>
        <p:spPr>
          <a:xfrm rot="5400000">
            <a:off x="720" y="-7200"/>
            <a:ext cx="1228320" cy="1230120"/>
          </a:xfrm>
          <a:custGeom>
            <a:avLst/>
            <a:gdLst>
              <a:gd name="textAreaLeft" fmla="*/ 0 w 1228320"/>
              <a:gd name="textAreaRight" fmla="*/ 1228680 w 1228320"/>
              <a:gd name="textAreaTop" fmla="*/ 0 h 1230120"/>
              <a:gd name="textAreaBottom" fmla="*/ 1230480 h 1230120"/>
            </a:gdLst>
            <a:ahLst/>
            <a:cxnLst/>
            <a:rect l="textAreaLeft" t="textAreaTop" r="textAreaRight" b="textAreaBottom"/>
            <a:pathLst>
              <a:path w="143491" h="143017">
                <a:moveTo>
                  <a:pt x="1" y="1"/>
                </a:moveTo>
                <a:lnTo>
                  <a:pt x="1" y="142828"/>
                </a:lnTo>
                <a:lnTo>
                  <a:pt x="143490" y="143017"/>
                </a:lnTo>
                <a:lnTo>
                  <a:pt x="1" y="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Content Placeholder 3">
            <a:extLst>
              <a:ext uri="{FF2B5EF4-FFF2-40B4-BE49-F238E27FC236}">
                <a16:creationId xmlns:a16="http://schemas.microsoft.com/office/drawing/2014/main" id="{1D2FAD02-50CF-BF44-C769-C0ED5760D1A8}"/>
              </a:ext>
            </a:extLst>
          </p:cNvPr>
          <p:cNvSpPr txBox="1">
            <a:spLocks/>
          </p:cNvSpPr>
          <p:nvPr/>
        </p:nvSpPr>
        <p:spPr>
          <a:xfrm>
            <a:off x="3361680" y="1099810"/>
            <a:ext cx="5673100" cy="30747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IN" sz="1400" dirty="0">
                <a:latin typeface="Arial" panose="020B0604020202020204" pitchFamily="34" charset="0"/>
                <a:cs typeface="Arial" panose="020B0604020202020204" pitchFamily="34" charset="0"/>
              </a:rPr>
            </a:br>
            <a:r>
              <a:rPr lang="en-US" sz="1400" dirty="0"/>
              <a:t>1️⃣ </a:t>
            </a:r>
            <a:r>
              <a:rPr lang="en-US" sz="1400" b="1" dirty="0"/>
              <a:t>User Module</a:t>
            </a:r>
            <a:r>
              <a:rPr lang="en-US" sz="1400" dirty="0"/>
              <a:t> – Manages user authentication, roles, and access control.</a:t>
            </a:r>
          </a:p>
          <a:p>
            <a:pPr marL="0" indent="0">
              <a:buNone/>
            </a:pPr>
            <a:r>
              <a:rPr lang="en-US" sz="1400" dirty="0"/>
              <a:t>2️⃣ </a:t>
            </a:r>
            <a:r>
              <a:rPr lang="en-US" sz="1400" b="1" dirty="0"/>
              <a:t>Expense Module</a:t>
            </a:r>
            <a:r>
              <a:rPr lang="en-US" sz="1400" dirty="0"/>
              <a:t> – Enables users to add, update, and track expenses.</a:t>
            </a:r>
          </a:p>
          <a:p>
            <a:pPr marL="0" indent="0">
              <a:buNone/>
            </a:pPr>
            <a:r>
              <a:rPr lang="en-US" sz="1400" dirty="0"/>
              <a:t>3️⃣ </a:t>
            </a:r>
            <a:r>
              <a:rPr lang="en-US" sz="1400" b="1" dirty="0"/>
              <a:t>Category Module</a:t>
            </a:r>
            <a:r>
              <a:rPr lang="en-US" sz="1400" dirty="0"/>
              <a:t> – Organizes expenses into predefined/custom categories.</a:t>
            </a:r>
          </a:p>
          <a:p>
            <a:pPr marL="0" indent="0">
              <a:buNone/>
            </a:pPr>
            <a:r>
              <a:rPr lang="en-US" sz="1400" dirty="0"/>
              <a:t>4️⃣ </a:t>
            </a:r>
            <a:r>
              <a:rPr lang="en-US" sz="1400" b="1" dirty="0"/>
              <a:t>Customer Module</a:t>
            </a:r>
            <a:r>
              <a:rPr lang="en-US" sz="1400" dirty="0"/>
              <a:t> – Manages customer details, registration, expense entry and expense tracking.</a:t>
            </a:r>
          </a:p>
          <a:p>
            <a:pPr marL="0" indent="0">
              <a:buNone/>
            </a:pPr>
            <a:r>
              <a:rPr lang="en-US" sz="1400" dirty="0"/>
              <a:t>5️⃣ </a:t>
            </a:r>
            <a:r>
              <a:rPr lang="en-US" sz="1400" b="1" dirty="0"/>
              <a:t>Report Module</a:t>
            </a:r>
            <a:r>
              <a:rPr lang="en-US" sz="1400" dirty="0"/>
              <a:t> – Generates analytical reports for expense tracking.</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IN" sz="1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p:cNvSpPr>
          <p:nvPr>
            <p:ph type="title"/>
          </p:nvPr>
        </p:nvSpPr>
        <p:spPr>
          <a:xfrm>
            <a:off x="106967" y="119182"/>
            <a:ext cx="3981240" cy="62328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3500" b="0" strike="noStrike" spc="-1" dirty="0">
                <a:solidFill>
                  <a:schemeClr val="accent6"/>
                </a:solidFill>
                <a:latin typeface="Josefin Sans SemiBold"/>
                <a:ea typeface="Josefin Sans SemiBold"/>
              </a:rPr>
              <a:t>Features of Project</a:t>
            </a:r>
            <a:endParaRPr lang="fr-FR" sz="3500" b="0" strike="noStrike" spc="-1" dirty="0">
              <a:solidFill>
                <a:schemeClr val="dk1"/>
              </a:solidFill>
              <a:latin typeface="Arial"/>
            </a:endParaRPr>
          </a:p>
        </p:txBody>
      </p:sp>
      <p:sp>
        <p:nvSpPr>
          <p:cNvPr id="2" name="TextBox 1">
            <a:extLst>
              <a:ext uri="{FF2B5EF4-FFF2-40B4-BE49-F238E27FC236}">
                <a16:creationId xmlns:a16="http://schemas.microsoft.com/office/drawing/2014/main" id="{A2FDDF00-4BA9-9322-14ED-6E2277BAFFF2}"/>
              </a:ext>
            </a:extLst>
          </p:cNvPr>
          <p:cNvSpPr txBox="1"/>
          <p:nvPr/>
        </p:nvSpPr>
        <p:spPr>
          <a:xfrm>
            <a:off x="106967" y="840386"/>
            <a:ext cx="4676048" cy="4139595"/>
          </a:xfrm>
          <a:prstGeom prst="rect">
            <a:avLst/>
          </a:prstGeom>
          <a:noFill/>
        </p:spPr>
        <p:txBody>
          <a:bodyPr wrap="square" rtlCol="0">
            <a:spAutoFit/>
          </a:bodyPr>
          <a:lstStyle/>
          <a:p>
            <a:r>
              <a:rPr lang="en-US" sz="1200" dirty="0"/>
              <a:t>1. </a:t>
            </a:r>
            <a:r>
              <a:rPr lang="en-US" sz="1200" b="1" dirty="0"/>
              <a:t>User Management</a:t>
            </a:r>
          </a:p>
          <a:p>
            <a:endParaRPr lang="en-US" sz="1200" dirty="0"/>
          </a:p>
          <a:p>
            <a:pPr marL="171450" indent="-171450">
              <a:buFont typeface="Arial" panose="020B0604020202020204" pitchFamily="34" charset="0"/>
              <a:buChar char="•"/>
            </a:pPr>
            <a:r>
              <a:rPr lang="en-US" sz="1200" dirty="0"/>
              <a:t>Secure user registration and login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Role-based access control (Admin &amp; Customer)</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Profile customization and management</a:t>
            </a:r>
          </a:p>
          <a:p>
            <a:endParaRPr lang="en-US" sz="1200" dirty="0"/>
          </a:p>
          <a:p>
            <a:r>
              <a:rPr lang="en-US" sz="1200" dirty="0"/>
              <a:t>2.  </a:t>
            </a:r>
            <a:r>
              <a:rPr lang="en-US" sz="1200" b="1" dirty="0"/>
              <a:t>Expense Tracking</a:t>
            </a:r>
          </a:p>
          <a:p>
            <a:endParaRPr lang="en-US" sz="1200" dirty="0"/>
          </a:p>
          <a:p>
            <a:pPr marL="171450" indent="-171450">
              <a:buFont typeface="Arial" panose="020B0604020202020204" pitchFamily="34" charset="0"/>
              <a:buChar char="•"/>
            </a:pPr>
            <a:r>
              <a:rPr lang="en-US" sz="1200" dirty="0"/>
              <a:t>Add expenses with details (amount, category, date, description)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Modify or delete expense entries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Filter and view expenses based on date, category, or amount</a:t>
            </a:r>
          </a:p>
          <a:p>
            <a:endParaRPr lang="en-US" sz="1200" dirty="0"/>
          </a:p>
          <a:p>
            <a:r>
              <a:rPr lang="en-US" sz="1200" dirty="0"/>
              <a:t>3. </a:t>
            </a:r>
            <a:r>
              <a:rPr lang="en-US" sz="1200" b="1" dirty="0"/>
              <a:t>Customer Management</a:t>
            </a:r>
          </a:p>
          <a:p>
            <a:endParaRPr lang="en-US" sz="1200" dirty="0"/>
          </a:p>
          <a:p>
            <a:pPr marL="171450" indent="-171450">
              <a:buFont typeface="Arial" panose="020B0604020202020204" pitchFamily="34" charset="0"/>
              <a:buChar char="•"/>
            </a:pPr>
            <a:r>
              <a:rPr lang="en-US" sz="1200" dirty="0"/>
              <a:t>Add, update, and maintain customer details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Track customer status (Active, Regular, or Archived)</a:t>
            </a:r>
          </a:p>
          <a:p>
            <a:endParaRPr lang="en-US" sz="1100" dirty="0"/>
          </a:p>
        </p:txBody>
      </p:sp>
      <p:sp>
        <p:nvSpPr>
          <p:cNvPr id="4" name="Rectangle 3">
            <a:extLst>
              <a:ext uri="{FF2B5EF4-FFF2-40B4-BE49-F238E27FC236}">
                <a16:creationId xmlns:a16="http://schemas.microsoft.com/office/drawing/2014/main" id="{19D9734A-A685-9100-C3FE-8A5B0179B93A}"/>
              </a:ext>
            </a:extLst>
          </p:cNvPr>
          <p:cNvSpPr/>
          <p:nvPr/>
        </p:nvSpPr>
        <p:spPr>
          <a:xfrm>
            <a:off x="5411449" y="840386"/>
            <a:ext cx="3732551" cy="346272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502E1DA-2C2A-6102-4F2E-AD915B5BDB30}"/>
              </a:ext>
            </a:extLst>
          </p:cNvPr>
          <p:cNvSpPr txBox="1"/>
          <p:nvPr/>
        </p:nvSpPr>
        <p:spPr>
          <a:xfrm>
            <a:off x="4954250" y="1125200"/>
            <a:ext cx="4082782" cy="2893100"/>
          </a:xfrm>
          <a:prstGeom prst="rect">
            <a:avLst/>
          </a:prstGeom>
          <a:noFill/>
        </p:spPr>
        <p:txBody>
          <a:bodyPr wrap="square" rtlCol="0">
            <a:spAutoFit/>
          </a:bodyPr>
          <a:lstStyle/>
          <a:p>
            <a:r>
              <a:rPr lang="en-US" sz="1200" dirty="0"/>
              <a:t>4. </a:t>
            </a:r>
            <a:r>
              <a:rPr lang="en-US" sz="1200" b="1" dirty="0"/>
              <a:t>Category Management</a:t>
            </a:r>
          </a:p>
          <a:p>
            <a:endParaRPr lang="en-US" sz="1200" dirty="0"/>
          </a:p>
          <a:p>
            <a:pPr marL="285750" indent="-285750">
              <a:buFont typeface="Arial" panose="020B0604020202020204" pitchFamily="34" charset="0"/>
              <a:buChar char="•"/>
            </a:pPr>
            <a:r>
              <a:rPr lang="en-US" sz="1200" dirty="0"/>
              <a:t>Create, edit, and delete expense categories (e.g., Food, Travel, Rent)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Organize expenses by assigning them to relevant categories</a:t>
            </a:r>
          </a:p>
          <a:p>
            <a:endParaRPr lang="en-US" sz="1200" dirty="0"/>
          </a:p>
          <a:p>
            <a:r>
              <a:rPr lang="en-US" sz="1200" dirty="0"/>
              <a:t>5. </a:t>
            </a:r>
            <a:r>
              <a:rPr lang="en-US" sz="1200" b="1" dirty="0"/>
              <a:t>Report Generation</a:t>
            </a:r>
          </a:p>
          <a:p>
            <a:endParaRPr lang="en-US" sz="1200" dirty="0"/>
          </a:p>
          <a:p>
            <a:pPr marL="285750" indent="-285750">
              <a:buFont typeface="Arial" panose="020B0604020202020204" pitchFamily="34" charset="0"/>
              <a:buChar char="•"/>
            </a:pPr>
            <a:r>
              <a:rPr lang="en-US" sz="1200" dirty="0"/>
              <a:t>Generate detailed expense reports (daily, weekly, monthly)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Export reports in multiple formats</a:t>
            </a:r>
            <a:endParaRPr lang="en-IN" sz="1200" dirty="0"/>
          </a:p>
          <a:p>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p:cNvSpPr>
          <p:nvPr>
            <p:ph type="title"/>
          </p:nvPr>
        </p:nvSpPr>
        <p:spPr>
          <a:xfrm>
            <a:off x="3797628" y="0"/>
            <a:ext cx="1823684" cy="742698"/>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3200" b="0" strike="noStrike" spc="-1" dirty="0">
                <a:solidFill>
                  <a:schemeClr val="dk1"/>
                </a:solidFill>
                <a:latin typeface="Josefin Sans SemiBold"/>
                <a:ea typeface="Josefin Sans SemiBold"/>
              </a:rPr>
              <a:t>Outputs</a:t>
            </a:r>
            <a:endParaRPr lang="fr-FR" sz="3200" b="0" strike="noStrike" spc="-1" dirty="0">
              <a:solidFill>
                <a:schemeClr val="dk1"/>
              </a:solidFill>
              <a:latin typeface="Arial"/>
            </a:endParaRPr>
          </a:p>
        </p:txBody>
      </p:sp>
      <p:pic>
        <p:nvPicPr>
          <p:cNvPr id="2" name="Content Placeholder 5">
            <a:extLst>
              <a:ext uri="{FF2B5EF4-FFF2-40B4-BE49-F238E27FC236}">
                <a16:creationId xmlns:a16="http://schemas.microsoft.com/office/drawing/2014/main" id="{86C6BC8B-E0BF-7DC8-C9A6-0E1C0FEEB189}"/>
              </a:ext>
            </a:extLst>
          </p:cNvPr>
          <p:cNvPicPr>
            <a:picLocks noGrp="1" noChangeAspect="1"/>
          </p:cNvPicPr>
          <p:nvPr/>
        </p:nvPicPr>
        <p:blipFill>
          <a:blip r:embed="rId2"/>
          <a:stretch>
            <a:fillRect/>
          </a:stretch>
        </p:blipFill>
        <p:spPr>
          <a:xfrm>
            <a:off x="567402" y="974361"/>
            <a:ext cx="3678090" cy="3543622"/>
          </a:xfrm>
          <a:prstGeom prst="rect">
            <a:avLst/>
          </a:prstGeom>
          <a:noFill/>
        </p:spPr>
      </p:pic>
      <p:pic>
        <p:nvPicPr>
          <p:cNvPr id="3" name="Content Placeholder 7">
            <a:extLst>
              <a:ext uri="{FF2B5EF4-FFF2-40B4-BE49-F238E27FC236}">
                <a16:creationId xmlns:a16="http://schemas.microsoft.com/office/drawing/2014/main" id="{69F07455-3FBC-8533-5C08-32F28831AC12}"/>
              </a:ext>
            </a:extLst>
          </p:cNvPr>
          <p:cNvPicPr>
            <a:picLocks noChangeAspect="1"/>
          </p:cNvPicPr>
          <p:nvPr/>
        </p:nvPicPr>
        <p:blipFill>
          <a:blip r:embed="rId3"/>
          <a:stretch>
            <a:fillRect/>
          </a:stretch>
        </p:blipFill>
        <p:spPr>
          <a:xfrm>
            <a:off x="4823560" y="974362"/>
            <a:ext cx="3678090" cy="355190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ED478AE1-FDA8-61ED-9371-817C1FB3F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892" y="157397"/>
            <a:ext cx="4894288" cy="3005528"/>
          </a:xfrm>
          <a:prstGeom prst="rect">
            <a:avLst/>
          </a:prstGeom>
        </p:spPr>
      </p:pic>
      <p:pic>
        <p:nvPicPr>
          <p:cNvPr id="7" name="Picture 6" descr="A screenshot of a application&#10;&#10;AI-generated content may be incorrect.">
            <a:extLst>
              <a:ext uri="{FF2B5EF4-FFF2-40B4-BE49-F238E27FC236}">
                <a16:creationId xmlns:a16="http://schemas.microsoft.com/office/drawing/2014/main" id="{F944E973-2E18-7ED8-DDA4-86711569D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349" y="61835"/>
            <a:ext cx="3770759" cy="3237875"/>
          </a:xfrm>
          <a:prstGeom prst="rect">
            <a:avLst/>
          </a:prstGeom>
        </p:spPr>
      </p:pic>
      <p:pic>
        <p:nvPicPr>
          <p:cNvPr id="11" name="Picture 10" descr="A screen shot of a computer">
            <a:extLst>
              <a:ext uri="{FF2B5EF4-FFF2-40B4-BE49-F238E27FC236}">
                <a16:creationId xmlns:a16="http://schemas.microsoft.com/office/drawing/2014/main" id="{7337629E-F0A2-4686-0F3D-9A95D39BE7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72" y="3342807"/>
            <a:ext cx="7107491" cy="18006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 name="Google Shape;684;p45"/>
          <p:cNvPicPr/>
          <p:nvPr/>
        </p:nvPicPr>
        <p:blipFill>
          <a:blip r:embed="rId2"/>
          <a:srcRect t="16056" b="33852"/>
          <a:stretch/>
        </p:blipFill>
        <p:spPr>
          <a:xfrm>
            <a:off x="0" y="-4680"/>
            <a:ext cx="9143640" cy="1927265"/>
          </a:xfrm>
          <a:prstGeom prst="rect">
            <a:avLst/>
          </a:prstGeom>
          <a:ln w="0">
            <a:noFill/>
          </a:ln>
        </p:spPr>
      </p:pic>
      <p:sp>
        <p:nvSpPr>
          <p:cNvPr id="544" name="PlaceHolder 1"/>
          <p:cNvSpPr>
            <a:spLocks noGrp="1"/>
          </p:cNvSpPr>
          <p:nvPr>
            <p:ph type="title"/>
          </p:nvPr>
        </p:nvSpPr>
        <p:spPr>
          <a:xfrm>
            <a:off x="0" y="1893607"/>
            <a:ext cx="6990876" cy="580680"/>
          </a:xfrm>
          <a:prstGeom prst="rect">
            <a:avLst/>
          </a:prstGeom>
          <a:noFill/>
          <a:ln w="0">
            <a:noFill/>
          </a:ln>
        </p:spPr>
        <p:txBody>
          <a:bodyPr lIns="91440" tIns="91440" rIns="91440" bIns="91440" anchor="ctr">
            <a:noAutofit/>
          </a:bodyPr>
          <a:lstStyle/>
          <a:p>
            <a:pPr indent="0">
              <a:lnSpc>
                <a:spcPct val="100000"/>
              </a:lnSpc>
              <a:buNone/>
              <a:tabLst>
                <a:tab pos="0" algn="l"/>
              </a:tabLst>
            </a:pPr>
            <a:r>
              <a:rPr lang="en" sz="2400" b="0" strike="noStrike" spc="-1" dirty="0">
                <a:solidFill>
                  <a:schemeClr val="accent6"/>
                </a:solidFill>
                <a:latin typeface="Josefin Sans SemiBold"/>
                <a:ea typeface="Josefin Sans SemiBold"/>
              </a:rPr>
              <a:t>Generating Reports and Analytics</a:t>
            </a:r>
            <a:endParaRPr lang="fr-FR" sz="2400" b="0" strike="noStrike" spc="-1" dirty="0">
              <a:solidFill>
                <a:schemeClr val="dk1"/>
              </a:solidFill>
              <a:latin typeface="Arial"/>
            </a:endParaRPr>
          </a:p>
        </p:txBody>
      </p:sp>
      <p:sp>
        <p:nvSpPr>
          <p:cNvPr id="546" name="Google Shape;687;p45"/>
          <p:cNvSpPr/>
          <p:nvPr/>
        </p:nvSpPr>
        <p:spPr>
          <a:xfrm rot="16200000">
            <a:off x="0" y="5040"/>
            <a:ext cx="814680" cy="813600"/>
          </a:xfrm>
          <a:custGeom>
            <a:avLst/>
            <a:gdLst>
              <a:gd name="textAreaLeft" fmla="*/ 0 w 814680"/>
              <a:gd name="textAreaRight" fmla="*/ 815040 w 814680"/>
              <a:gd name="textAreaTop" fmla="*/ 0 h 813600"/>
              <a:gd name="textAreaBottom" fmla="*/ 813960 h 813600"/>
            </a:gdLst>
            <a:ahLst/>
            <a:cxnLst/>
            <a:rect l="textAreaLeft" t="textAreaTop" r="textAreaRight" b="textAreaBottom"/>
            <a:pathLst>
              <a:path w="71651" h="71556">
                <a:moveTo>
                  <a:pt x="1" y="0"/>
                </a:moveTo>
                <a:lnTo>
                  <a:pt x="71651" y="71556"/>
                </a:lnTo>
                <a:lnTo>
                  <a:pt x="71651" y="0"/>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pic>
        <p:nvPicPr>
          <p:cNvPr id="3" name="Picture 2" descr="A screenshot of a computer&#10;&#10;AI-generated content may be incorrect.">
            <a:extLst>
              <a:ext uri="{FF2B5EF4-FFF2-40B4-BE49-F238E27FC236}">
                <a16:creationId xmlns:a16="http://schemas.microsoft.com/office/drawing/2014/main" id="{B8F5114B-A931-82BA-280E-C4143E64F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77" y="2474287"/>
            <a:ext cx="7344681" cy="25773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 name="Google Shape;637;p42"/>
          <p:cNvPicPr/>
          <p:nvPr/>
        </p:nvPicPr>
        <p:blipFill>
          <a:blip r:embed="rId3"/>
          <a:srcRect l="31617" r="31613"/>
          <a:stretch/>
        </p:blipFill>
        <p:spPr>
          <a:xfrm>
            <a:off x="0" y="0"/>
            <a:ext cx="3361680" cy="5143320"/>
          </a:xfrm>
          <a:prstGeom prst="rect">
            <a:avLst/>
          </a:prstGeom>
          <a:ln w="0">
            <a:noFill/>
          </a:ln>
        </p:spPr>
      </p:pic>
      <p:sp>
        <p:nvSpPr>
          <p:cNvPr id="548" name="PlaceHolder 1"/>
          <p:cNvSpPr>
            <a:spLocks noGrp="1"/>
          </p:cNvSpPr>
          <p:nvPr>
            <p:ph type="title"/>
          </p:nvPr>
        </p:nvSpPr>
        <p:spPr>
          <a:xfrm>
            <a:off x="3497582" y="144780"/>
            <a:ext cx="2284740" cy="761927"/>
          </a:xfrm>
          <a:prstGeom prst="rect">
            <a:avLst/>
          </a:prstGeom>
          <a:solidFill>
            <a:schemeClr val="lt1"/>
          </a:solidFill>
          <a:ln w="0">
            <a:noFill/>
          </a:ln>
        </p:spPr>
        <p:txBody>
          <a:bodyPr lIns="91440" tIns="91440" rIns="91440" bIns="91440" anchor="ctr">
            <a:normAutofit fontScale="90000"/>
          </a:bodyPr>
          <a:lstStyle/>
          <a:p>
            <a:pPr indent="0" algn="ctr">
              <a:lnSpc>
                <a:spcPct val="100000"/>
              </a:lnSpc>
              <a:buNone/>
              <a:tabLst>
                <a:tab pos="0" algn="l"/>
              </a:tabLst>
            </a:pPr>
            <a:br>
              <a:rPr lang="en" sz="2800" b="0" strike="noStrike" spc="-1" dirty="0">
                <a:solidFill>
                  <a:schemeClr val="accent6"/>
                </a:solidFill>
                <a:latin typeface="Josefin Sans SemiBold"/>
                <a:ea typeface="Josefin Sans SemiBold"/>
              </a:rPr>
            </a:br>
            <a:br>
              <a:rPr lang="en" sz="2800" b="0" strike="noStrike" spc="-1" dirty="0">
                <a:solidFill>
                  <a:schemeClr val="accent6"/>
                </a:solidFill>
                <a:latin typeface="Josefin Sans SemiBold"/>
                <a:ea typeface="Josefin Sans SemiBold"/>
              </a:rPr>
            </a:br>
            <a:r>
              <a:rPr lang="en" sz="2800" b="0" strike="noStrike" spc="-1" dirty="0">
                <a:solidFill>
                  <a:schemeClr val="accent6"/>
                </a:solidFill>
                <a:latin typeface="Josefin Sans SemiBold"/>
                <a:ea typeface="Josefin Sans SemiBold"/>
              </a:rPr>
              <a:t>Conclusions</a:t>
            </a:r>
            <a:endParaRPr lang="fr-FR" sz="2800" b="0" strike="noStrike" spc="-1" dirty="0">
              <a:solidFill>
                <a:schemeClr val="dk1"/>
              </a:solidFill>
              <a:latin typeface="Arial"/>
            </a:endParaRPr>
          </a:p>
        </p:txBody>
      </p:sp>
      <p:sp>
        <p:nvSpPr>
          <p:cNvPr id="549" name="PlaceHolder 2"/>
          <p:cNvSpPr>
            <a:spLocks noGrp="1"/>
          </p:cNvSpPr>
          <p:nvPr>
            <p:ph type="subTitle"/>
          </p:nvPr>
        </p:nvSpPr>
        <p:spPr>
          <a:xfrm>
            <a:off x="3270941" y="1280553"/>
            <a:ext cx="5532120" cy="2582214"/>
          </a:xfrm>
          <a:prstGeom prst="rect">
            <a:avLst/>
          </a:prstGeom>
          <a:noFill/>
          <a:ln w="0">
            <a:noFill/>
          </a:ln>
        </p:spPr>
        <p:txBody>
          <a:bodyPr lIns="91440" tIns="91440" rIns="91440" bIns="91440" anchor="t">
            <a:noAutofit/>
          </a:bodyPr>
          <a:lstStyle/>
          <a:p>
            <a:pPr marL="457200" indent="-314280" algn="just">
              <a:lnSpc>
                <a:spcPct val="100000"/>
              </a:lnSpc>
              <a:buNone/>
              <a:tabLst>
                <a:tab pos="0" algn="l"/>
              </a:tabLst>
            </a:pPr>
            <a:r>
              <a:rPr lang="en-US" sz="1500" dirty="0"/>
              <a:t>	This project efficiently records customer details, their expenses, and categorized spending. It helps users track their financial activities, set budgets, and analyze spending patterns. By providing detailed insights and organized records, the system enhances financial management and promotes better budgeting decisions. </a:t>
            </a:r>
            <a:endParaRPr lang="en-US" sz="1500" b="0" strike="noStrike" spc="-1" dirty="0">
              <a:solidFill>
                <a:srgbClr val="000000"/>
              </a:solidFill>
              <a:latin typeface="OpenSymbol"/>
            </a:endParaRPr>
          </a:p>
        </p:txBody>
      </p:sp>
      <p:sp>
        <p:nvSpPr>
          <p:cNvPr id="550" name="Google Shape;640;p42"/>
          <p:cNvSpPr/>
          <p:nvPr/>
        </p:nvSpPr>
        <p:spPr>
          <a:xfrm rot="5400000">
            <a:off x="720" y="-7200"/>
            <a:ext cx="1228320" cy="1230120"/>
          </a:xfrm>
          <a:custGeom>
            <a:avLst/>
            <a:gdLst>
              <a:gd name="textAreaLeft" fmla="*/ 0 w 1228320"/>
              <a:gd name="textAreaRight" fmla="*/ 1228680 w 1228320"/>
              <a:gd name="textAreaTop" fmla="*/ 0 h 1230120"/>
              <a:gd name="textAreaBottom" fmla="*/ 1230480 h 1230120"/>
            </a:gdLst>
            <a:ahLst/>
            <a:cxnLst/>
            <a:rect l="textAreaLeft" t="textAreaTop" r="textAreaRight" b="textAreaBottom"/>
            <a:pathLst>
              <a:path w="143491" h="143017">
                <a:moveTo>
                  <a:pt x="1" y="1"/>
                </a:moveTo>
                <a:lnTo>
                  <a:pt x="1" y="142828"/>
                </a:lnTo>
                <a:lnTo>
                  <a:pt x="143490" y="143017"/>
                </a:lnTo>
                <a:lnTo>
                  <a:pt x="1" y="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PlaceHolder 1">
            <a:extLst>
              <a:ext uri="{FF2B5EF4-FFF2-40B4-BE49-F238E27FC236}">
                <a16:creationId xmlns:a16="http://schemas.microsoft.com/office/drawing/2014/main" id="{D22FA25E-6E4F-CAB3-6EEC-EAF431ED3E54}"/>
              </a:ext>
            </a:extLst>
          </p:cNvPr>
          <p:cNvSpPr txBox="1">
            <a:spLocks/>
          </p:cNvSpPr>
          <p:nvPr/>
        </p:nvSpPr>
        <p:spPr>
          <a:xfrm>
            <a:off x="7811036" y="2744131"/>
            <a:ext cx="521593" cy="532860"/>
          </a:xfrm>
          <a:prstGeom prst="rect">
            <a:avLst/>
          </a:prstGeom>
          <a:solidFill>
            <a:schemeClr val="lt1"/>
          </a:solidFill>
          <a:ln w="0">
            <a:noFill/>
          </a:ln>
        </p:spPr>
        <p:txBody>
          <a:bodyPr lIns="91440" tIns="91440" rIns="91440" bIns="9144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endParaRPr lang="fr-FR" sz="2800" spc="-1" dirty="0">
              <a:solidFill>
                <a:schemeClr val="dk1"/>
              </a:solidFill>
              <a:latin typeface="Arial"/>
            </a:endParaRPr>
          </a:p>
        </p:txBody>
      </p:sp>
    </p:spTree>
  </p:cSld>
  <p:clrMapOvr>
    <a:masterClrMapping/>
  </p:clrMapOvr>
</p:sld>
</file>

<file path=ppt/theme/theme1.xml><?xml version="1.0" encoding="utf-8"?>
<a:theme xmlns:a="http://schemas.openxmlformats.org/drawingml/2006/main" name="Dealing with Irrational People by Slidesgo">
  <a:themeElements>
    <a:clrScheme name="Simple Light">
      <a:dk1>
        <a:srgbClr val="003F4F"/>
      </a:dk1>
      <a:lt1>
        <a:srgbClr val="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aling with Irrational People by Slidesgo">
  <a:themeElements>
    <a:clrScheme name="Simple Light">
      <a:dk1>
        <a:srgbClr val="003F4F"/>
      </a:dk1>
      <a:lt1>
        <a:srgbClr val="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aling with Irrational People by Slidesgo">
  <a:themeElements>
    <a:clrScheme name="Simple Light">
      <a:dk1>
        <a:srgbClr val="003F4F"/>
      </a:dk1>
      <a:lt1>
        <a:srgbClr val="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aling with Irrational People by Slidesgo">
  <a:themeElements>
    <a:clrScheme name="Simple Light">
      <a:dk1>
        <a:srgbClr val="003F4F"/>
      </a:dk1>
      <a:lt1>
        <a:srgbClr val="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aling with Irrational People by Slidesgo">
  <a:themeElements>
    <a:clrScheme name="Simple Light">
      <a:dk1>
        <a:srgbClr val="003F4F"/>
      </a:dk1>
      <a:lt1>
        <a:srgbClr val="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aling with Irrational People by Slidesgo">
  <a:themeElements>
    <a:clrScheme name="Simple Light">
      <a:dk1>
        <a:srgbClr val="003F4F"/>
      </a:dk1>
      <a:lt1>
        <a:srgbClr val="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693</TotalTime>
  <Words>436</Words>
  <Application>Microsoft Office PowerPoint</Application>
  <PresentationFormat>On-screen Show (16:9)</PresentationFormat>
  <Paragraphs>68</Paragraphs>
  <Slides>11</Slides>
  <Notes>1</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11</vt:i4>
      </vt:variant>
    </vt:vector>
  </HeadingPairs>
  <TitlesOfParts>
    <vt:vector size="25" baseType="lpstr">
      <vt:lpstr>Aptos</vt:lpstr>
      <vt:lpstr>Arial</vt:lpstr>
      <vt:lpstr>Josefin Sans</vt:lpstr>
      <vt:lpstr>Josefin Sans SemiBold</vt:lpstr>
      <vt:lpstr>OpenSymbol</vt:lpstr>
      <vt:lpstr>Roboto</vt:lpstr>
      <vt:lpstr>Symbol</vt:lpstr>
      <vt:lpstr>Wingdings</vt:lpstr>
      <vt:lpstr>Dealing with Irrational People by Slidesgo</vt:lpstr>
      <vt:lpstr>Dealing with Irrational People by Slidesgo</vt:lpstr>
      <vt:lpstr>Dealing with Irrational People by Slidesgo</vt:lpstr>
      <vt:lpstr>Dealing with Irrational People by Slidesgo</vt:lpstr>
      <vt:lpstr>Dealing with Irrational People by Slidesgo</vt:lpstr>
      <vt:lpstr>Dealing with Irrational People by Slidesgo</vt:lpstr>
      <vt:lpstr>Expense Management System</vt:lpstr>
      <vt:lpstr>Introduction</vt:lpstr>
      <vt:lpstr>TECHNOLOGIES USED</vt:lpstr>
      <vt:lpstr>MODULES TO BE IMPLEMENTED</vt:lpstr>
      <vt:lpstr>Features of Project</vt:lpstr>
      <vt:lpstr>Outputs</vt:lpstr>
      <vt:lpstr>PowerPoint Presentation</vt:lpstr>
      <vt:lpstr>Generating Reports and Analytics</vt:lpstr>
      <vt:lpstr>  Conclusions</vt:lpstr>
      <vt:lpstr>PowerPoint Presentation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Bhargavasai Bandi</dc:creator>
  <cp:lastModifiedBy>Satyam Mahajan</cp:lastModifiedBy>
  <cp:revision>5</cp:revision>
  <dcterms:modified xsi:type="dcterms:W3CDTF">2025-04-07T13:30:49Z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2025-03-27T14:21:21Z</dcterms:created>
  <dc:creator>Unknown Creator</dc:creator>
  <dc:description/>
  <dc:language>en-US</dc:language>
  <cp:lastModifiedBy>Unknown Creator</cp:lastModifiedBy>
  <dcterms:modified xsi:type="dcterms:W3CDTF">2025-03-27T14:21:21Z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