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2" r:id="rId5"/>
    <p:sldId id="276" r:id="rId6"/>
    <p:sldId id="277" r:id="rId7"/>
    <p:sldId id="278" r:id="rId8"/>
    <p:sldId id="297" r:id="rId9"/>
    <p:sldId id="298" r:id="rId10"/>
    <p:sldId id="299" r:id="rId11"/>
    <p:sldId id="294" r:id="rId12"/>
    <p:sldId id="301" r:id="rId13"/>
    <p:sldId id="302" r:id="rId14"/>
    <p:sldId id="303" r:id="rId15"/>
    <p:sldId id="304" r:id="rId16"/>
    <p:sldId id="28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51971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24908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82599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4462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917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723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842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4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94413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93110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5559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altLang="zh-CN" noProof="0" dirty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 dirty="0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 dirty="0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 dirty="0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 dirty="0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altLang="zh-CN" dirty="0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40" y="934153"/>
            <a:ext cx="5257793" cy="205744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UrbanClap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9399" y="4119294"/>
            <a:ext cx="4186874" cy="19175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Tariq Shaikh – 		A28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Muhammed Pehlari – 	A46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Faiz Saiyed – 		A55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Jawwad Shaikh – 	A60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40" y="1020319"/>
            <a:ext cx="6599429" cy="6865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Risks &amp; Mitigation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999ED1-555F-499A-912F-E7E275584D4F}"/>
              </a:ext>
            </a:extLst>
          </p:cNvPr>
          <p:cNvSpPr txBox="1">
            <a:spLocks/>
          </p:cNvSpPr>
          <p:nvPr/>
        </p:nvSpPr>
        <p:spPr>
          <a:xfrm>
            <a:off x="4594740" y="2298345"/>
            <a:ext cx="6520649" cy="2939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dependence: Consider offline fallback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Non-tech users: Intuitive UI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Cloud infrastructure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Third-party failures: Redundancies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03D12-9D3F-442B-B7AA-AEE8613C1040}"/>
              </a:ext>
            </a:extLst>
          </p:cNvPr>
          <p:cNvSpPr txBox="1"/>
          <p:nvPr/>
        </p:nvSpPr>
        <p:spPr>
          <a:xfrm>
            <a:off x="539239" y="6398227"/>
            <a:ext cx="6098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UrbanClap - </a:t>
            </a:r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sz="1200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0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39" y="484766"/>
            <a:ext cx="10515600" cy="111543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31587-214B-414F-80FE-ABD35FC0B864}"/>
              </a:ext>
            </a:extLst>
          </p:cNvPr>
          <p:cNvSpPr txBox="1"/>
          <p:nvPr/>
        </p:nvSpPr>
        <p:spPr>
          <a:xfrm>
            <a:off x="539239" y="6398227"/>
            <a:ext cx="6098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UrbanClap - </a:t>
            </a:r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sz="1200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D0B5AC-602C-48EC-837A-2714F7CC9FE3}"/>
              </a:ext>
            </a:extLst>
          </p:cNvPr>
          <p:cNvSpPr txBox="1">
            <a:spLocks/>
          </p:cNvSpPr>
          <p:nvPr/>
        </p:nvSpPr>
        <p:spPr>
          <a:xfrm>
            <a:off x="539239" y="1884285"/>
            <a:ext cx="8229600" cy="26135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website: Complete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&amp; user interfaces: Done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portal: In Progress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Remaining: Testing &amp; enhancements</a:t>
            </a:r>
          </a:p>
        </p:txBody>
      </p:sp>
    </p:spTree>
    <p:extLst>
      <p:ext uri="{BB962C8B-B14F-4D97-AF65-F5344CB8AC3E}">
        <p14:creationId xmlns:p14="http://schemas.microsoft.com/office/powerpoint/2010/main" val="123156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39" y="491062"/>
            <a:ext cx="10515600" cy="111543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47D1C-1ADB-45DB-B3D8-F551EC227003}"/>
              </a:ext>
            </a:extLst>
          </p:cNvPr>
          <p:cNvSpPr txBox="1"/>
          <p:nvPr/>
        </p:nvSpPr>
        <p:spPr>
          <a:xfrm>
            <a:off x="539239" y="6398227"/>
            <a:ext cx="6098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UrbanClap - </a:t>
            </a:r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sz="1200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AB592A-EA69-421A-B3A6-58709CA96C5F}"/>
              </a:ext>
            </a:extLst>
          </p:cNvPr>
          <p:cNvSpPr txBox="1">
            <a:spLocks/>
          </p:cNvSpPr>
          <p:nvPr/>
        </p:nvSpPr>
        <p:spPr>
          <a:xfrm>
            <a:off x="539239" y="1866531"/>
            <a:ext cx="8229600" cy="24657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modules by Apr 10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testing &amp; deployment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Post-launch monitoring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293316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6" y="633177"/>
            <a:ext cx="9823998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1699527"/>
            <a:ext cx="6123070" cy="33252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UrbanClap improves trust, transparency, and tech.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existing issues with feedback and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development ensured effective delivery.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0D3D1-E9E4-44EC-9A47-201EBD19892E}"/>
              </a:ext>
            </a:extLst>
          </p:cNvPr>
          <p:cNvSpPr txBox="1"/>
          <p:nvPr/>
        </p:nvSpPr>
        <p:spPr>
          <a:xfrm>
            <a:off x="539239" y="6398227"/>
            <a:ext cx="6098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UrbanClap - </a:t>
            </a:r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sz="1200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1"/>
            <a:ext cx="3341052" cy="16910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Tariq Shaikh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Muhammed Pehlari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Faiz Saiyed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Jawwad Shaikh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1093280"/>
            <a:ext cx="5117162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3028" y="2418843"/>
            <a:ext cx="5260369" cy="319611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UrbanClap connects customers with service professionals.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services like beauty, cleaning, and repairs.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Redefining home services with tech and trust.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UrbanClap -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/>
        </p:blipFill>
        <p:spPr>
          <a:xfrm>
            <a:off x="5745001" y="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CBC8D4-3343-E136-FF1C-B14E8FBE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75663" y="2869499"/>
            <a:ext cx="2857755" cy="10708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EA3666-7AFB-99E0-188E-069A0E0D8D7D}"/>
              </a:ext>
            </a:extLst>
          </p:cNvPr>
          <p:cNvSpPr txBox="1"/>
          <p:nvPr/>
        </p:nvSpPr>
        <p:spPr>
          <a:xfrm>
            <a:off x="6327090" y="1419755"/>
            <a:ext cx="5283200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is partly manual.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Problems: No feedback, no service history, no provider verification.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 demand for reliable home services.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E8D7B-1A75-4F47-8F67-92895496A98B}"/>
              </a:ext>
            </a:extLst>
          </p:cNvPr>
          <p:cNvSpPr txBox="1"/>
          <p:nvPr/>
        </p:nvSpPr>
        <p:spPr>
          <a:xfrm>
            <a:off x="470110" y="6338744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UrbanClap - </a:t>
            </a:r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sz="1200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16185-55D3-A290-727A-4996BB9F0A9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UrbanClap -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CFA8B549-5835-0C7F-9027-5D0D38A50DEB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7485F945-502F-67BA-6E73-049EE553D1B4}"/>
              </a:ext>
            </a:extLst>
          </p:cNvPr>
          <p:cNvSpPr txBox="1">
            <a:spLocks/>
          </p:cNvSpPr>
          <p:nvPr/>
        </p:nvSpPr>
        <p:spPr>
          <a:xfrm>
            <a:off x="587828" y="1622510"/>
            <a:ext cx="9196251" cy="3196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Verify providers for safety.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Enable feedback &amp; ratings.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Track service history.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Build platform reputation.</a:t>
            </a: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08828" y="2899673"/>
            <a:ext cx="2591425" cy="10586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EA3666-7AFB-99E0-188E-069A0E0D8D7D}"/>
              </a:ext>
            </a:extLst>
          </p:cNvPr>
          <p:cNvSpPr txBox="1"/>
          <p:nvPr/>
        </p:nvSpPr>
        <p:spPr>
          <a:xfrm>
            <a:off x="6327090" y="829544"/>
            <a:ext cx="5283200" cy="550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Scope: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Service provider verification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Booking, feedback, history tracking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Admin, customer, and provider interfaces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International expansion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Physical service logistics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6EA40-7D4B-4B5A-A103-0052EB68CBA3}"/>
              </a:ext>
            </a:extLst>
          </p:cNvPr>
          <p:cNvSpPr txBox="1"/>
          <p:nvPr/>
        </p:nvSpPr>
        <p:spPr>
          <a:xfrm>
            <a:off x="581710" y="6302352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UrbanClap - </a:t>
            </a:r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sz="1200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1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0155C-EA7D-1AC6-6F40-25FF295F9BD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UrbanClap -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679DA676-802B-4F1C-F2D7-8AB7BA23BD93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AC64AF0-4871-44B7-9CB8-DC15842FD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77" y="1339323"/>
            <a:ext cx="8445624" cy="48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0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5" y="1285921"/>
            <a:ext cx="6599428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Deliverables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5557F-0FCA-41E0-96F1-7E5DE19533E9}"/>
              </a:ext>
            </a:extLst>
          </p:cNvPr>
          <p:cNvSpPr txBox="1"/>
          <p:nvPr/>
        </p:nvSpPr>
        <p:spPr>
          <a:xfrm>
            <a:off x="4550705" y="2732633"/>
            <a:ext cx="628539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Service booking website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Admin dashboard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Verified provider profiles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Feedback &amp; history system</a:t>
            </a:r>
          </a:p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Complete documentation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61E039-ED7C-4702-A26A-8355736BCCD1}"/>
              </a:ext>
            </a:extLst>
          </p:cNvPr>
          <p:cNvSpPr txBox="1"/>
          <p:nvPr/>
        </p:nvSpPr>
        <p:spPr>
          <a:xfrm>
            <a:off x="539239" y="6398227"/>
            <a:ext cx="6098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UrbanClap - </a:t>
            </a:r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sz="1200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9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59">
            <a:extLst>
              <a:ext uri="{FF2B5EF4-FFF2-40B4-BE49-F238E27FC236}">
                <a16:creationId xmlns:a16="http://schemas.microsoft.com/office/drawing/2014/main" id="{D6A7BA9C-F33D-7F29-935E-3882C59A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745" y="371826"/>
            <a:ext cx="6599428" cy="1325563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Methodology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3759B-6A5D-4F21-A0E4-FD3DA966B49C}"/>
              </a:ext>
            </a:extLst>
          </p:cNvPr>
          <p:cNvSpPr txBox="1"/>
          <p:nvPr/>
        </p:nvSpPr>
        <p:spPr>
          <a:xfrm>
            <a:off x="5251745" y="2074662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with sprints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 Django, Tailwind CSS,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Flowbite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stand-ups, sprint reviews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 via Word, Excel,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SmartSheet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A5FF6-E17B-491D-B632-F1572C04422B}"/>
              </a:ext>
            </a:extLst>
          </p:cNvPr>
          <p:cNvSpPr txBox="1"/>
          <p:nvPr/>
        </p:nvSpPr>
        <p:spPr>
          <a:xfrm>
            <a:off x="539239" y="6398227"/>
            <a:ext cx="6098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UrbanClap - </a:t>
            </a:r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sz="1200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1224696"/>
            <a:ext cx="9823998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5106" y="2441896"/>
            <a:ext cx="6507332" cy="28183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Tariq Shaikh: Frontend &amp; 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Muhammed Pehlari: Documentation &amp;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Faiz Saiyed: Documentation &amp; Tables,  Diagrams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Jawwad Shaikh: Backend &amp; UI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E794D-150A-4957-8EA0-53DA0EE165BF}"/>
              </a:ext>
            </a:extLst>
          </p:cNvPr>
          <p:cNvSpPr txBox="1"/>
          <p:nvPr/>
        </p:nvSpPr>
        <p:spPr>
          <a:xfrm>
            <a:off x="539239" y="6398227"/>
            <a:ext cx="6098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UrbanClap - </a:t>
            </a:r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Services, Anytime, Anywhere</a:t>
            </a:r>
            <a:endParaRPr lang="en-US" sz="1200" noProof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16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3172</TotalTime>
  <Words>442</Words>
  <Application>Microsoft Office PowerPoint</Application>
  <PresentationFormat>Widescreen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Abadi</vt:lpstr>
      <vt:lpstr>Arial</vt:lpstr>
      <vt:lpstr>Calibri</vt:lpstr>
      <vt:lpstr>Posterama Text Black</vt:lpstr>
      <vt:lpstr>Posterama Text SemiBold</vt:lpstr>
      <vt:lpstr>Times New Roman</vt:lpstr>
      <vt:lpstr>Custom</vt:lpstr>
      <vt:lpstr>UrbanClap  Expert Services, Anytime, Anywhere</vt:lpstr>
      <vt:lpstr>Introduction</vt:lpstr>
      <vt:lpstr>PowerPoint Presentation</vt:lpstr>
      <vt:lpstr>Project Objectives</vt:lpstr>
      <vt:lpstr>PowerPoint Presentation</vt:lpstr>
      <vt:lpstr>Project Timeline</vt:lpstr>
      <vt:lpstr>Project Deliverables</vt:lpstr>
      <vt:lpstr>Project Methodology</vt:lpstr>
      <vt:lpstr>Project Team</vt:lpstr>
      <vt:lpstr>Project Risks &amp; Mitigation</vt:lpstr>
      <vt:lpstr>Project Status</vt:lpstr>
      <vt:lpstr>Next Steps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SmartDhobhi  title</dc:title>
  <dc:creator>Faizan Memon</dc:creator>
  <cp:lastModifiedBy>Muhammed Pehlari</cp:lastModifiedBy>
  <cp:revision>49</cp:revision>
  <dcterms:created xsi:type="dcterms:W3CDTF">2024-04-03T13:16:05Z</dcterms:created>
  <dcterms:modified xsi:type="dcterms:W3CDTF">2025-04-16T16:51:52Z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2024-04-03T13:17:56Z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1e695a8d-26e2-4e84-9132-55c643b6ee28</vt:lpwstr>
  </property>
  <property fmtid="{D5CDD505-2E9C-101B-9397-08002B2CF9AE}" pid="8" name="MSIP_Label_defa4170-0d19-0005-0004-bc88714345d2_ActionId">
    <vt:lpwstr>09f5e02a-b7e1-4b51-b815-630a533190e6</vt:lpwstr>
  </property>
  <property fmtid="{D5CDD505-2E9C-101B-9397-08002B2CF9AE}" pid="9" name="MSIP_Label_defa4170-0d19-0005-0004-bc88714345d2_ContentBits">
    <vt:lpwstr>0</vt:lpwstr>
  </property>
</Properties>
</file>